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5" r:id="rId7"/>
    <p:sldId id="277" r:id="rId8"/>
    <p:sldId id="266" r:id="rId9"/>
    <p:sldId id="279" r:id="rId10"/>
    <p:sldId id="262" r:id="rId11"/>
    <p:sldId id="259" r:id="rId12"/>
    <p:sldId id="263" r:id="rId13"/>
    <p:sldId id="264" r:id="rId14"/>
    <p:sldId id="278" r:id="rId15"/>
    <p:sldId id="281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D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9B82A2-E205-BCBB-730F-22730A910966}" v="3538" dt="2021-02-08T18:42:24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ula Hovilainen-Kilpinen" userId="S::tuula.hovilainen-kilpinen@salpaus.fi::591223a6-1ee6-405f-820c-482bc02d7243" providerId="AD" clId="Web-{E59B82A2-E205-BCBB-730F-22730A910966}"/>
    <pc:docChg chg="delSld modSld">
      <pc:chgData name="Tuula Hovilainen-Kilpinen" userId="S::tuula.hovilainen-kilpinen@salpaus.fi::591223a6-1ee6-405f-820c-482bc02d7243" providerId="AD" clId="Web-{E59B82A2-E205-BCBB-730F-22730A910966}" dt="2021-02-08T18:42:24.944" v="1803" actId="20577"/>
      <pc:docMkLst>
        <pc:docMk/>
      </pc:docMkLst>
      <pc:sldChg chg="modSp">
        <pc:chgData name="Tuula Hovilainen-Kilpinen" userId="S::tuula.hovilainen-kilpinen@salpaus.fi::591223a6-1ee6-405f-820c-482bc02d7243" providerId="AD" clId="Web-{E59B82A2-E205-BCBB-730F-22730A910966}" dt="2021-02-08T18:13:37.842" v="17" actId="20577"/>
        <pc:sldMkLst>
          <pc:docMk/>
          <pc:sldMk cId="1665537879" sldId="256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13:37.842" v="17" actId="20577"/>
          <ac:spMkLst>
            <pc:docMk/>
            <pc:sldMk cId="1665537879" sldId="256"/>
            <ac:spMk id="2" creationId="{1E66F04C-CB56-4972-9287-69B9C622D3BF}"/>
          </ac:spMkLst>
        </pc:spChg>
      </pc:sldChg>
      <pc:sldChg chg="modSp">
        <pc:chgData name="Tuula Hovilainen-Kilpinen" userId="S::tuula.hovilainen-kilpinen@salpaus.fi::591223a6-1ee6-405f-820c-482bc02d7243" providerId="AD" clId="Web-{E59B82A2-E205-BCBB-730F-22730A910966}" dt="2021-02-08T18:14:51.530" v="67" actId="20577"/>
        <pc:sldMkLst>
          <pc:docMk/>
          <pc:sldMk cId="267910223" sldId="257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14:51.530" v="67" actId="20577"/>
          <ac:spMkLst>
            <pc:docMk/>
            <pc:sldMk cId="267910223" sldId="257"/>
            <ac:spMk id="4" creationId="{2D7B10E6-4D62-435D-8CD2-5E4B11A3CCF8}"/>
          </ac:spMkLst>
        </pc:spChg>
        <pc:picChg chg="mod">
          <ac:chgData name="Tuula Hovilainen-Kilpinen" userId="S::tuula.hovilainen-kilpinen@salpaus.fi::591223a6-1ee6-405f-820c-482bc02d7243" providerId="AD" clId="Web-{E59B82A2-E205-BCBB-730F-22730A910966}" dt="2021-02-08T18:14:17.498" v="51" actId="1076"/>
          <ac:picMkLst>
            <pc:docMk/>
            <pc:sldMk cId="267910223" sldId="257"/>
            <ac:picMk id="1026" creationId="{00000000-0000-0000-0000-000000000000}"/>
          </ac:picMkLst>
        </pc:picChg>
      </pc:sldChg>
      <pc:sldChg chg="modSp">
        <pc:chgData name="Tuula Hovilainen-Kilpinen" userId="S::tuula.hovilainen-kilpinen@salpaus.fi::591223a6-1ee6-405f-820c-482bc02d7243" providerId="AD" clId="Web-{E59B82A2-E205-BCBB-730F-22730A910966}" dt="2021-02-08T18:31:10.185" v="1151" actId="20577"/>
        <pc:sldMkLst>
          <pc:docMk/>
          <pc:sldMk cId="3600826004" sldId="259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31:10.185" v="1151" actId="20577"/>
          <ac:spMkLst>
            <pc:docMk/>
            <pc:sldMk cId="3600826004" sldId="259"/>
            <ac:spMk id="2" creationId="{D9C19D26-9168-4C64-A4E6-E939B4D80EB1}"/>
          </ac:spMkLst>
        </pc:spChg>
      </pc:sldChg>
      <pc:sldChg chg="del">
        <pc:chgData name="Tuula Hovilainen-Kilpinen" userId="S::tuula.hovilainen-kilpinen@salpaus.fi::591223a6-1ee6-405f-820c-482bc02d7243" providerId="AD" clId="Web-{E59B82A2-E205-BCBB-730F-22730A910966}" dt="2021-02-08T18:41:40.287" v="1783"/>
        <pc:sldMkLst>
          <pc:docMk/>
          <pc:sldMk cId="2723705983" sldId="260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31:26.622" v="1152"/>
        <pc:sldMkLst>
          <pc:docMk/>
          <pc:sldMk cId="312777948" sldId="261"/>
        </pc:sldMkLst>
      </pc:sldChg>
      <pc:sldChg chg="delSp modSp">
        <pc:chgData name="Tuula Hovilainen-Kilpinen" userId="S::tuula.hovilainen-kilpinen@salpaus.fi::591223a6-1ee6-405f-820c-482bc02d7243" providerId="AD" clId="Web-{E59B82A2-E205-BCBB-730F-22730A910966}" dt="2021-02-08T18:30:29.825" v="1120" actId="20577"/>
        <pc:sldMkLst>
          <pc:docMk/>
          <pc:sldMk cId="1193448271" sldId="262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29:21.324" v="1105" actId="20577"/>
          <ac:spMkLst>
            <pc:docMk/>
            <pc:sldMk cId="1193448271" sldId="262"/>
            <ac:spMk id="885762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29:34.058" v="1111" actId="20577"/>
          <ac:spMkLst>
            <pc:docMk/>
            <pc:sldMk cId="1193448271" sldId="262"/>
            <ac:spMk id="885769" creationId="{00000000-0000-0000-0000-000000000000}"/>
          </ac:spMkLst>
        </pc:spChg>
        <pc:spChg chg="del mod">
          <ac:chgData name="Tuula Hovilainen-Kilpinen" userId="S::tuula.hovilainen-kilpinen@salpaus.fi::591223a6-1ee6-405f-820c-482bc02d7243" providerId="AD" clId="Web-{E59B82A2-E205-BCBB-730F-22730A910966}" dt="2021-02-08T18:29:42.215" v="1115"/>
          <ac:spMkLst>
            <pc:docMk/>
            <pc:sldMk cId="1193448271" sldId="262"/>
            <ac:spMk id="885770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0:16.200" v="1118" actId="20577"/>
          <ac:spMkLst>
            <pc:docMk/>
            <pc:sldMk cId="1193448271" sldId="262"/>
            <ac:spMk id="885771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0:29.825" v="1120" actId="20577"/>
          <ac:spMkLst>
            <pc:docMk/>
            <pc:sldMk cId="1193448271" sldId="262"/>
            <ac:spMk id="885772" creationId="{00000000-0000-0000-0000-000000000000}"/>
          </ac:spMkLst>
        </pc:spChg>
      </pc:sldChg>
      <pc:sldChg chg="modSp">
        <pc:chgData name="Tuula Hovilainen-Kilpinen" userId="S::tuula.hovilainen-kilpinen@salpaus.fi::591223a6-1ee6-405f-820c-482bc02d7243" providerId="AD" clId="Web-{E59B82A2-E205-BCBB-730F-22730A910966}" dt="2021-02-08T18:33:07.905" v="1347" actId="20577"/>
        <pc:sldMkLst>
          <pc:docMk/>
          <pc:sldMk cId="2342359579" sldId="263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31:47.201" v="1174" actId="20577"/>
          <ac:spMkLst>
            <pc:docMk/>
            <pc:sldMk cId="2342359579" sldId="263"/>
            <ac:spMk id="888834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2:32.483" v="1215" actId="20577"/>
          <ac:spMkLst>
            <pc:docMk/>
            <pc:sldMk cId="2342359579" sldId="263"/>
            <ac:spMk id="888842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2:46.717" v="1267" actId="20577"/>
          <ac:spMkLst>
            <pc:docMk/>
            <pc:sldMk cId="2342359579" sldId="263"/>
            <ac:spMk id="888843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2:54.389" v="1294" actId="20577"/>
          <ac:spMkLst>
            <pc:docMk/>
            <pc:sldMk cId="2342359579" sldId="263"/>
            <ac:spMk id="888844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3:07.905" v="1347" actId="20577"/>
          <ac:spMkLst>
            <pc:docMk/>
            <pc:sldMk cId="2342359579" sldId="263"/>
            <ac:spMk id="888845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3:00.889" v="1316" actId="20577"/>
          <ac:spMkLst>
            <pc:docMk/>
            <pc:sldMk cId="2342359579" sldId="263"/>
            <ac:spMk id="888846" creationId="{00000000-0000-0000-0000-000000000000}"/>
          </ac:spMkLst>
        </pc:spChg>
      </pc:sldChg>
      <pc:sldChg chg="modSp">
        <pc:chgData name="Tuula Hovilainen-Kilpinen" userId="S::tuula.hovilainen-kilpinen@salpaus.fi::591223a6-1ee6-405f-820c-482bc02d7243" providerId="AD" clId="Web-{E59B82A2-E205-BCBB-730F-22730A910966}" dt="2021-02-08T18:34:53.797" v="1512" actId="20577"/>
        <pc:sldMkLst>
          <pc:docMk/>
          <pc:sldMk cId="2468531780" sldId="264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33:31.859" v="1358" actId="20577"/>
          <ac:spMkLst>
            <pc:docMk/>
            <pc:sldMk cId="2468531780" sldId="264"/>
            <ac:spMk id="889860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3:37.718" v="1370" actId="20577"/>
          <ac:spMkLst>
            <pc:docMk/>
            <pc:sldMk cId="2468531780" sldId="264"/>
            <ac:spMk id="889864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3:45.109" v="1391" actId="20577"/>
          <ac:spMkLst>
            <pc:docMk/>
            <pc:sldMk cId="2468531780" sldId="264"/>
            <ac:spMk id="889865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3:52.828" v="1428" actId="20577"/>
          <ac:spMkLst>
            <pc:docMk/>
            <pc:sldMk cId="2468531780" sldId="264"/>
            <ac:spMk id="889866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4:53.797" v="1512" actId="20577"/>
          <ac:spMkLst>
            <pc:docMk/>
            <pc:sldMk cId="2468531780" sldId="264"/>
            <ac:spMk id="889867" creationId="{00000000-0000-0000-0000-000000000000}"/>
          </ac:spMkLst>
        </pc:spChg>
      </pc:sldChg>
      <pc:sldChg chg="modSp">
        <pc:chgData name="Tuula Hovilainen-Kilpinen" userId="S::tuula.hovilainen-kilpinen@salpaus.fi::591223a6-1ee6-405f-820c-482bc02d7243" providerId="AD" clId="Web-{E59B82A2-E205-BCBB-730F-22730A910966}" dt="2021-02-08T18:20:13.394" v="509" actId="20577"/>
        <pc:sldMkLst>
          <pc:docMk/>
          <pc:sldMk cId="2409329855" sldId="265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15:31.828" v="74" actId="20577"/>
          <ac:spMkLst>
            <pc:docMk/>
            <pc:sldMk cId="2409329855" sldId="265"/>
            <ac:spMk id="4" creationId="{2C8C28C8-6DC3-4401-ADDE-C81565095574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20:13.394" v="509" actId="20577"/>
          <ac:spMkLst>
            <pc:docMk/>
            <pc:sldMk cId="2409329855" sldId="265"/>
            <ac:spMk id="5" creationId="{2F763633-2796-4A0A-A8E0-A8C3DEDD4A0F}"/>
          </ac:spMkLst>
        </pc:spChg>
      </pc:sldChg>
      <pc:sldChg chg="modSp">
        <pc:chgData name="Tuula Hovilainen-Kilpinen" userId="S::tuula.hovilainen-kilpinen@salpaus.fi::591223a6-1ee6-405f-820c-482bc02d7243" providerId="AD" clId="Web-{E59B82A2-E205-BCBB-730F-22730A910966}" dt="2021-02-08T18:24:29.570" v="813" actId="20577"/>
        <pc:sldMkLst>
          <pc:docMk/>
          <pc:sldMk cId="1625320222" sldId="266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20:28.097" v="520" actId="20577"/>
          <ac:spMkLst>
            <pc:docMk/>
            <pc:sldMk cId="1625320222" sldId="266"/>
            <ac:spMk id="4" creationId="{2C8C28C8-6DC3-4401-ADDE-C81565095574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24:29.570" v="813" actId="20577"/>
          <ac:spMkLst>
            <pc:docMk/>
            <pc:sldMk cId="1625320222" sldId="266"/>
            <ac:spMk id="5" creationId="{2F763633-2796-4A0A-A8E0-A8C3DEDD4A0F}"/>
          </ac:spMkLst>
        </pc:spChg>
      </pc:sldChg>
      <pc:sldChg chg="del">
        <pc:chgData name="Tuula Hovilainen-Kilpinen" userId="S::tuula.hovilainen-kilpinen@salpaus.fi::591223a6-1ee6-405f-820c-482bc02d7243" providerId="AD" clId="Web-{E59B82A2-E205-BCBB-730F-22730A910966}" dt="2021-02-08T18:35:29.563" v="1514"/>
        <pc:sldMkLst>
          <pc:docMk/>
          <pc:sldMk cId="2060213971" sldId="267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39:57.692" v="1777"/>
        <pc:sldMkLst>
          <pc:docMk/>
          <pc:sldMk cId="1726046622" sldId="268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35:39.735" v="1515"/>
        <pc:sldMkLst>
          <pc:docMk/>
          <pc:sldMk cId="2795456632" sldId="269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35:08.219" v="1513"/>
        <pc:sldMkLst>
          <pc:docMk/>
          <pc:sldMk cId="4121110839" sldId="270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40:13.630" v="1778"/>
        <pc:sldMkLst>
          <pc:docMk/>
          <pc:sldMk cId="2200960999" sldId="271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40:19.349" v="1779"/>
        <pc:sldMkLst>
          <pc:docMk/>
          <pc:sldMk cId="770512926" sldId="272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40:56.646" v="1780"/>
        <pc:sldMkLst>
          <pc:docMk/>
          <pc:sldMk cId="805478081" sldId="273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41:23.240" v="1781"/>
        <pc:sldMkLst>
          <pc:docMk/>
          <pc:sldMk cId="3333424767" sldId="274"/>
        </pc:sldMkLst>
      </pc:sldChg>
      <pc:sldChg chg="del">
        <pc:chgData name="Tuula Hovilainen-Kilpinen" userId="S::tuula.hovilainen-kilpinen@salpaus.fi::591223a6-1ee6-405f-820c-482bc02d7243" providerId="AD" clId="Web-{E59B82A2-E205-BCBB-730F-22730A910966}" dt="2021-02-08T18:41:29.428" v="1782"/>
        <pc:sldMkLst>
          <pc:docMk/>
          <pc:sldMk cId="3545576288" sldId="276"/>
        </pc:sldMkLst>
      </pc:sldChg>
      <pc:sldChg chg="modSp">
        <pc:chgData name="Tuula Hovilainen-Kilpinen" userId="S::tuula.hovilainen-kilpinen@salpaus.fi::591223a6-1ee6-405f-820c-482bc02d7243" providerId="AD" clId="Web-{E59B82A2-E205-BCBB-730F-22730A910966}" dt="2021-02-08T18:39:47.848" v="1776" actId="20577"/>
        <pc:sldMkLst>
          <pc:docMk/>
          <pc:sldMk cId="2188580879" sldId="278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36:17.517" v="1545" actId="20577"/>
          <ac:spMkLst>
            <pc:docMk/>
            <pc:sldMk cId="2188580879" sldId="278"/>
            <ac:spMk id="2" creationId="{00000000-0000-0000-0000-000000000000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39:47.848" v="1776" actId="20577"/>
          <ac:spMkLst>
            <pc:docMk/>
            <pc:sldMk cId="2188580879" sldId="278"/>
            <ac:spMk id="3" creationId="{00000000-0000-0000-0000-000000000000}"/>
          </ac:spMkLst>
        </pc:spChg>
      </pc:sldChg>
      <pc:sldChg chg="modSp">
        <pc:chgData name="Tuula Hovilainen-Kilpinen" userId="S::tuula.hovilainen-kilpinen@salpaus.fi::591223a6-1ee6-405f-820c-482bc02d7243" providerId="AD" clId="Web-{E59B82A2-E205-BCBB-730F-22730A910966}" dt="2021-02-08T18:28:50.839" v="1096" actId="20577"/>
        <pc:sldMkLst>
          <pc:docMk/>
          <pc:sldMk cId="3735507440" sldId="279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28:50.839" v="1096" actId="20577"/>
          <ac:spMkLst>
            <pc:docMk/>
            <pc:sldMk cId="3735507440" sldId="279"/>
            <ac:spMk id="2" creationId="{00000000-0000-0000-0000-000000000000}"/>
          </ac:spMkLst>
        </pc:spChg>
      </pc:sldChg>
      <pc:sldChg chg="modSp">
        <pc:chgData name="Tuula Hovilainen-Kilpinen" userId="S::tuula.hovilainen-kilpinen@salpaus.fi::591223a6-1ee6-405f-820c-482bc02d7243" providerId="AD" clId="Web-{E59B82A2-E205-BCBB-730F-22730A910966}" dt="2021-02-08T18:42:24.944" v="1803" actId="20577"/>
        <pc:sldMkLst>
          <pc:docMk/>
          <pc:sldMk cId="2104864083" sldId="281"/>
        </pc:sldMkLst>
        <pc:spChg chg="mod">
          <ac:chgData name="Tuula Hovilainen-Kilpinen" userId="S::tuula.hovilainen-kilpinen@salpaus.fi::591223a6-1ee6-405f-820c-482bc02d7243" providerId="AD" clId="Web-{E59B82A2-E205-BCBB-730F-22730A910966}" dt="2021-02-08T18:42:08.616" v="1792" actId="20577"/>
          <ac:spMkLst>
            <pc:docMk/>
            <pc:sldMk cId="2104864083" sldId="281"/>
            <ac:spMk id="2" creationId="{4C9416F9-DF8C-4BB8-9317-3C8A1CB0FE37}"/>
          </ac:spMkLst>
        </pc:spChg>
        <pc:spChg chg="mod">
          <ac:chgData name="Tuula Hovilainen-Kilpinen" userId="S::tuula.hovilainen-kilpinen@salpaus.fi::591223a6-1ee6-405f-820c-482bc02d7243" providerId="AD" clId="Web-{E59B82A2-E205-BCBB-730F-22730A910966}" dt="2021-02-08T18:42:24.944" v="1803" actId="20577"/>
          <ac:spMkLst>
            <pc:docMk/>
            <pc:sldMk cId="2104864083" sldId="281"/>
            <ac:spMk id="3" creationId="{CE36FF48-BCEE-4228-BCC3-535799DF1CD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7D30E-D108-431B-B843-C8BCA458B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7FA7960-E879-4857-AD85-74B2794CB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8A9982-4A74-4477-AF52-EFFFB8E9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0F0F82-859D-434A-9768-6A546F6A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5389AC-85EE-4510-B4A9-2F2D98C3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71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4225CC-9B4B-478D-8C6E-8D734060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40CBC4-EEF0-49FB-A3F7-D385852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C127EC-B1D7-4689-A05F-956171F6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8FA72E-42BC-4755-93F0-9FB69DA7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CC01DD-1039-4E2D-A35F-EC1390F9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56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1392C-ECFC-4117-B498-66E7DCE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C5AB02-0227-4CDF-BAFE-B65A7C2F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E03B96-026F-4A98-9F9F-4FA0FE4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3984F1-4AB0-4370-9D0F-D52368F7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EA6BB9-CDD4-4D68-9FA1-E889D17E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697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3E8EF4-2B32-4999-B4E1-112A81A1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781507-698B-4660-A362-73DE9474D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31B712-C9D6-4B64-A85B-4A25E47B3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2AEF3D8-B539-465A-8E42-DCF04398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CDFD19-639C-43EA-972B-95142CF5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2340D6-ED0E-4F09-8105-12E8B784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1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8F4E5-51E0-473D-A64C-FC417F6D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D80691-2467-40F1-AA11-608E09B46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10D425-656E-4621-8E7D-8FDC005CA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79FB61C-C4CD-4525-903A-4E3C8B2F3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972E10-7383-489B-BE69-AAF12F86E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E7694C6-6FE7-487E-ACA2-62459994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93A8E2-ECAD-46DE-AD01-4F464BD9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A0F1FF3-717F-4B6F-ABAF-87DAC4AB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33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A9DEA-9832-4B01-A864-513B5EC1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2D18AB2-BF80-439D-A81C-E6689972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1D4839F-3237-470D-BF7F-35D3EFE6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CB2367-DE50-4EBD-B5E0-6213A49D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45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C2A0268-D685-4587-AC51-A7B7407F0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9F4DC1B-1F0D-449B-A78B-6B048A70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98D853-9739-4F0D-B56B-D0F4D3AA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03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4BE03-62BD-4DCA-95E7-4ABEFA5B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EC5382-08D8-4517-A13D-E22780D8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8F6814-7B75-4C2F-A708-AF20A327B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660559-6DA3-4430-A249-92C1161C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CD9069-5AC6-41F2-B65C-FD376181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C90B5B-A99E-4FEE-8FEC-043F719E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BA506E-AA28-455B-BEBE-189D782B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B8556-D8A1-433C-BC93-B85B064C2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10B8B1-B7EF-4175-BADD-25E1E567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650EB1F-7748-4332-BA26-5347D82E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20861CC-A206-4013-BFBE-BC4CD993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64859-8924-4F7E-BCE1-DA5586C5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16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E426C4-BACE-4BEE-9DA7-76B8A719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054B826-2E6C-4EEE-A18C-E2281FAFC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E09C7D-3AC8-4235-AFF5-170C5701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6831A0-3F89-44A8-9FAD-08FB432D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14FDC0-87B3-4A1A-8F40-34AE201F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185EA2B-636D-4B69-93B2-B28ACFC23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AED873-8016-4CFD-84BA-5FC4059D1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3F857B-1167-4564-9C3A-4E5972E9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23CA1-1A63-4C36-B065-4668C975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2D3735-A685-4294-ABE7-6B1CF55D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222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3A701A-7087-42AD-93EF-D5EB8077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7FFD96-BB17-46EF-806B-0F157B593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E7CD28-556A-4E32-8B92-CA4D5618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69966-5C9C-4D0A-9F85-AF9C04790C78}" type="datetimeFigureOut">
              <a:rPr lang="fi-FI" smtClean="0"/>
              <a:t>8.2.2021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01404-15EE-4B7A-BD19-FDF90D056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45F2B2-6734-4427-8FF9-C11F7A77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164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I1yvrMwlgBI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-KksxH92gw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ABCB7282-ABFC-4585-8941-CA7CFE3A1343}"/>
              </a:ext>
            </a:extLst>
          </p:cNvPr>
          <p:cNvSpPr/>
          <p:nvPr/>
        </p:nvSpPr>
        <p:spPr>
          <a:xfrm>
            <a:off x="-3" y="1817370"/>
            <a:ext cx="12192003" cy="3440430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: Vastakkaiset kulmat leikattu 9">
            <a:extLst>
              <a:ext uri="{FF2B5EF4-FFF2-40B4-BE49-F238E27FC236}">
                <a16:creationId xmlns:a16="http://schemas.microsoft.com/office/drawing/2014/main" id="{856AF74C-75BF-423F-BC88-EE4DA6493BC3}"/>
              </a:ext>
            </a:extLst>
          </p:cNvPr>
          <p:cNvSpPr/>
          <p:nvPr/>
        </p:nvSpPr>
        <p:spPr>
          <a:xfrm flipH="1">
            <a:off x="-3" y="0"/>
            <a:ext cx="12192001" cy="68580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66F04C-CB56-4972-9287-69B9C622D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ASEPTICS IN SOCIAL AND HEALTHCARE</a:t>
            </a:r>
            <a:endParaRPr lang="fi-FI" b="1" dirty="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0087CB0-CAA3-45A4-9E9E-7A83387F42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CF3ED6C-6C47-4AC2-B261-A0F6E7FC47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690" y="5524549"/>
            <a:ext cx="1983307" cy="56854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2AAF4C4-D9C2-4B43-927A-9B3B2878AD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548" y="6170425"/>
            <a:ext cx="2077449" cy="593405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6" y="-26845"/>
            <a:ext cx="2483645" cy="1655763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138" y="3509963"/>
            <a:ext cx="5904411" cy="308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53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PERSONAL HYGIENY,</a:t>
            </a:r>
            <a:b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</a:br>
            <a:r>
              <a:rPr lang="fi-FI" b="1" dirty="0">
                <a:solidFill>
                  <a:schemeClr val="bg1"/>
                </a:solidFill>
                <a:latin typeface="+mn-lt"/>
              </a:rPr>
              <a:t>How </a:t>
            </a:r>
            <a:r>
              <a:rPr lang="fi-FI" b="1" dirty="0" err="1">
                <a:solidFill>
                  <a:schemeClr val="bg1"/>
                </a:solidFill>
                <a:latin typeface="+mn-lt"/>
              </a:rPr>
              <a:t>do</a:t>
            </a:r>
            <a:r>
              <a:rPr lang="fi-FI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</a:rPr>
              <a:t>you</a:t>
            </a:r>
            <a:r>
              <a:rPr lang="fi-FI" b="1" dirty="0">
                <a:solidFill>
                  <a:schemeClr val="bg1"/>
                </a:solidFill>
                <a:latin typeface="+mn-lt"/>
              </a:rPr>
              <a:t> </a:t>
            </a:r>
            <a:r>
              <a:rPr lang="fi-FI" b="1" dirty="0" err="1">
                <a:solidFill>
                  <a:schemeClr val="bg1"/>
                </a:solidFill>
                <a:latin typeface="+mn-lt"/>
              </a:rPr>
              <a:t>take</a:t>
            </a:r>
            <a:r>
              <a:rPr lang="fi-FI" b="1" dirty="0">
                <a:solidFill>
                  <a:schemeClr val="bg1"/>
                </a:solidFill>
                <a:latin typeface="+mn-lt"/>
              </a:rPr>
              <a:t> </a:t>
            </a:r>
            <a:r>
              <a:rPr lang="fi-FI" b="1" dirty="0" err="1">
                <a:solidFill>
                  <a:schemeClr val="bg1"/>
                </a:solidFill>
                <a:latin typeface="+mn-lt"/>
              </a:rPr>
              <a:t>care</a:t>
            </a:r>
            <a:r>
              <a:rPr lang="fi-FI" b="1" dirty="0">
                <a:solidFill>
                  <a:schemeClr val="bg1"/>
                </a:solidFill>
                <a:latin typeface="+mn-lt"/>
              </a:rPr>
              <a:t> of it as </a:t>
            </a:r>
            <a:r>
              <a:rPr lang="fi-FI" b="1" dirty="0" err="1">
                <a:solidFill>
                  <a:schemeClr val="bg1"/>
                </a:solidFill>
                <a:latin typeface="+mn-lt"/>
              </a:rPr>
              <a:t>healthcarelogisic</a:t>
            </a:r>
            <a:endParaRPr lang="fi-FI" b="1" dirty="0" err="1">
              <a:solidFill>
                <a:schemeClr val="bg1"/>
              </a:solidFill>
              <a:latin typeface="+mn-lt"/>
              <a:cs typeface="Calibri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1026" name="Picture 2" descr="Kuvahaun tulos: henkilökohtainen hygienia&quot;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44" y="2167512"/>
            <a:ext cx="5018122" cy="393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1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</a:rPr>
              <a:t>HANDS CONDITION        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fi-FI" altLang="fi-FI" sz="2000" b="1" dirty="0" err="1"/>
              <a:t>Hands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are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the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most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important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instrument</a:t>
            </a:r>
            <a:r>
              <a:rPr lang="fi-FI" altLang="fi-FI" sz="2000" b="1" dirty="0"/>
              <a:t> for </a:t>
            </a:r>
            <a:r>
              <a:rPr lang="fi-FI" altLang="fi-FI" sz="2000" b="1" dirty="0" err="1"/>
              <a:t>healthcare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logistian</a:t>
            </a:r>
            <a:r>
              <a:rPr lang="fi-FI" altLang="fi-FI" sz="2000" b="1" dirty="0"/>
              <a:t>, </a:t>
            </a:r>
            <a:r>
              <a:rPr lang="fi-FI" altLang="fi-FI" sz="2000" b="1" dirty="0" err="1"/>
              <a:t>you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schould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take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care</a:t>
            </a:r>
            <a:r>
              <a:rPr lang="fi-FI" altLang="fi-FI" sz="2000" b="1" dirty="0"/>
              <a:t> of </a:t>
            </a:r>
            <a:r>
              <a:rPr lang="fi-FI" altLang="fi-FI" sz="2000" b="1" dirty="0" err="1"/>
              <a:t>those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carefully</a:t>
            </a:r>
            <a:endParaRPr lang="fi-FI" altLang="fi-FI" sz="2000" b="1" dirty="0" err="1">
              <a:cs typeface="Calibri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fi-FI" altLang="fi-FI" sz="1200" dirty="0"/>
          </a:p>
          <a:p>
            <a:pPr>
              <a:lnSpc>
                <a:spcPct val="80000"/>
              </a:lnSpc>
            </a:pPr>
            <a:r>
              <a:rPr lang="fi-FI" altLang="fi-FI" sz="2000" dirty="0"/>
              <a:t>Basic </a:t>
            </a:r>
            <a:r>
              <a:rPr lang="fi-FI" altLang="fi-FI" sz="2000" dirty="0" err="1"/>
              <a:t>rules</a:t>
            </a:r>
            <a:r>
              <a:rPr lang="fi-FI" altLang="fi-FI" sz="2000" dirty="0"/>
              <a:t> </a:t>
            </a:r>
            <a:r>
              <a:rPr lang="fi-FI" altLang="fi-FI" sz="2000" dirty="0" err="1"/>
              <a:t>fo</a:t>
            </a:r>
            <a:r>
              <a:rPr lang="fi-FI" altLang="fi-FI" sz="2000" dirty="0"/>
              <a:t> </a:t>
            </a:r>
            <a:r>
              <a:rPr lang="fi-FI" altLang="fi-FI" sz="2000" dirty="0" err="1"/>
              <a:t>handhygieny</a:t>
            </a:r>
            <a:endParaRPr lang="fi-FI" altLang="fi-FI" sz="2000" dirty="0" err="1"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Short </a:t>
            </a:r>
            <a:r>
              <a:rPr lang="fi-FI" altLang="fi-FI" sz="2000" dirty="0" err="1"/>
              <a:t>nails</a:t>
            </a:r>
            <a:r>
              <a:rPr lang="fi-FI" altLang="fi-FI" sz="2000" dirty="0"/>
              <a:t>, </a:t>
            </a:r>
            <a:r>
              <a:rPr lang="fi-FI" altLang="fi-FI" sz="2000" dirty="0" err="1"/>
              <a:t>clean</a:t>
            </a:r>
            <a:r>
              <a:rPr lang="fi-FI" altLang="fi-FI" sz="2000" dirty="0"/>
              <a:t> </a:t>
            </a:r>
            <a:r>
              <a:rPr lang="fi-FI" altLang="fi-FI" sz="2000" dirty="0" err="1"/>
              <a:t>hands</a:t>
            </a:r>
            <a:r>
              <a:rPr lang="fi-FI" altLang="fi-FI" sz="2000" dirty="0"/>
              <a:t>, no </a:t>
            </a:r>
            <a:r>
              <a:rPr lang="fi-FI" altLang="fi-FI" sz="2000" dirty="0" err="1"/>
              <a:t>nailpolish</a:t>
            </a:r>
            <a:endParaRPr lang="fi-FI" altLang="fi-FI" sz="2000" dirty="0" err="1"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fi-FI" altLang="fi-FI" sz="2000" dirty="0"/>
              <a:t>No </a:t>
            </a:r>
            <a:r>
              <a:rPr lang="fi-FI" altLang="fi-FI" sz="2000" dirty="0" err="1"/>
              <a:t>rings</a:t>
            </a:r>
            <a:r>
              <a:rPr lang="fi-FI" altLang="fi-FI" sz="2000" dirty="0"/>
              <a:t> </a:t>
            </a:r>
            <a:r>
              <a:rPr lang="fi-FI" altLang="fi-FI" sz="2000" dirty="0" err="1"/>
              <a:t>ar</a:t>
            </a:r>
            <a:r>
              <a:rPr lang="fi-FI" altLang="fi-FI" sz="2000" dirty="0"/>
              <a:t> </a:t>
            </a:r>
            <a:r>
              <a:rPr lang="fi-FI" altLang="fi-FI" sz="2000" dirty="0" err="1"/>
              <a:t>watches</a:t>
            </a:r>
            <a:endParaRPr lang="fi-FI" altLang="fi-FI" sz="2000" dirty="0" err="1"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fi-FI" altLang="fi-FI" sz="2000" dirty="0">
                <a:cs typeface="Calibri"/>
              </a:rPr>
              <a:t>No </a:t>
            </a:r>
            <a:r>
              <a:rPr lang="fi-FI" altLang="fi-FI" sz="2000" dirty="0" err="1">
                <a:cs typeface="Calibri"/>
              </a:rPr>
              <a:t>wounds</a:t>
            </a:r>
            <a:r>
              <a:rPr lang="fi-FI" altLang="fi-FI" sz="2000" dirty="0">
                <a:cs typeface="Calibri"/>
              </a:rPr>
              <a:t> </a:t>
            </a:r>
            <a:r>
              <a:rPr lang="fi-FI" altLang="fi-FI" sz="2000" dirty="0" err="1">
                <a:cs typeface="Calibri"/>
              </a:rPr>
              <a:t>or</a:t>
            </a:r>
            <a:r>
              <a:rPr lang="fi-FI" altLang="fi-FI" sz="2000" dirty="0">
                <a:cs typeface="Calibri"/>
              </a:rPr>
              <a:t> </a:t>
            </a:r>
            <a:r>
              <a:rPr lang="fi-FI" altLang="fi-FI" sz="2000" dirty="0" err="1">
                <a:cs typeface="Calibri"/>
              </a:rPr>
              <a:t>infected</a:t>
            </a:r>
            <a:r>
              <a:rPr lang="fi-FI" altLang="fi-FI" sz="2000" dirty="0">
                <a:cs typeface="Calibri"/>
              </a:rPr>
              <a:t> </a:t>
            </a:r>
            <a:r>
              <a:rPr lang="fi-FI" altLang="fi-FI" sz="2000" dirty="0" err="1">
                <a:cs typeface="Calibri"/>
              </a:rPr>
              <a:t>nailwalls</a:t>
            </a:r>
            <a:endParaRPr lang="fi-FI" altLang="fi-FI" sz="2000" dirty="0" err="1"/>
          </a:p>
          <a:p>
            <a:pPr lvl="1">
              <a:lnSpc>
                <a:spcPct val="80000"/>
              </a:lnSpc>
            </a:pPr>
            <a:r>
              <a:rPr lang="fi-FI" altLang="fi-FI" sz="2000" dirty="0" err="1">
                <a:cs typeface="Calibri"/>
              </a:rPr>
              <a:t>Healty</a:t>
            </a:r>
            <a:r>
              <a:rPr lang="fi-FI" altLang="fi-FI" sz="2000" dirty="0">
                <a:cs typeface="Calibri"/>
              </a:rPr>
              <a:t> </a:t>
            </a:r>
            <a:r>
              <a:rPr lang="fi-FI" altLang="fi-FI" sz="2000" dirty="0" err="1">
                <a:cs typeface="Calibri"/>
              </a:rPr>
              <a:t>skin</a:t>
            </a:r>
            <a:endParaRPr lang="fi-FI" altLang="fi-FI" sz="2000" dirty="0" err="1"/>
          </a:p>
          <a:p>
            <a:pPr lvl="1">
              <a:lnSpc>
                <a:spcPct val="80000"/>
              </a:lnSpc>
            </a:pPr>
            <a:r>
              <a:rPr lang="fi-FI" altLang="fi-FI" sz="2000" dirty="0" err="1">
                <a:cs typeface="Calibri"/>
              </a:rPr>
              <a:t>Proper</a:t>
            </a:r>
            <a:r>
              <a:rPr lang="fi-FI" altLang="fi-FI" sz="2000" dirty="0">
                <a:cs typeface="Calibri"/>
              </a:rPr>
              <a:t> </a:t>
            </a:r>
            <a:r>
              <a:rPr lang="fi-FI" altLang="fi-FI" sz="2000" dirty="0" err="1">
                <a:cs typeface="Calibri"/>
              </a:rPr>
              <a:t>handwash</a:t>
            </a:r>
            <a:endParaRPr lang="fi-FI" altLang="fi-FI" sz="2000" dirty="0" err="1"/>
          </a:p>
          <a:p>
            <a:pPr lvl="1">
              <a:lnSpc>
                <a:spcPct val="80000"/>
              </a:lnSpc>
            </a:pPr>
            <a:r>
              <a:rPr lang="fi-FI" altLang="fi-FI" sz="2000" dirty="0" err="1">
                <a:cs typeface="Calibri"/>
              </a:rPr>
              <a:t>Hand</a:t>
            </a:r>
            <a:r>
              <a:rPr lang="fi-FI" altLang="fi-FI" sz="2000" dirty="0">
                <a:cs typeface="Calibri"/>
              </a:rPr>
              <a:t> </a:t>
            </a:r>
            <a:r>
              <a:rPr lang="fi-FI" altLang="fi-FI" sz="2000" dirty="0" err="1">
                <a:cs typeface="Calibri"/>
              </a:rPr>
              <a:t>desinfection</a:t>
            </a:r>
            <a:endParaRPr lang="fi-FI" altLang="fi-FI" sz="2000" dirty="0" err="1"/>
          </a:p>
          <a:p>
            <a:pPr lvl="1">
              <a:lnSpc>
                <a:spcPct val="80000"/>
              </a:lnSpc>
            </a:pPr>
            <a:r>
              <a:rPr lang="fi-FI" altLang="fi-FI" sz="2000" dirty="0" err="1">
                <a:cs typeface="Calibri"/>
              </a:rPr>
              <a:t>Proper</a:t>
            </a:r>
            <a:r>
              <a:rPr lang="fi-FI" altLang="fi-FI" sz="2000" dirty="0">
                <a:cs typeface="Calibri"/>
              </a:rPr>
              <a:t> </a:t>
            </a:r>
            <a:r>
              <a:rPr lang="fi-FI" altLang="fi-FI" sz="2000" dirty="0" err="1">
                <a:cs typeface="Calibri"/>
              </a:rPr>
              <a:t>use</a:t>
            </a:r>
            <a:r>
              <a:rPr lang="fi-FI" altLang="fi-FI" sz="2000" dirty="0">
                <a:cs typeface="Calibri"/>
              </a:rPr>
              <a:t> of </a:t>
            </a:r>
            <a:r>
              <a:rPr lang="fi-FI" altLang="fi-FI" sz="2000" dirty="0" err="1">
                <a:cs typeface="Calibri"/>
              </a:rPr>
              <a:t>gloves</a:t>
            </a:r>
            <a:endParaRPr lang="fi-FI" altLang="fi-FI" sz="2000" dirty="0" err="1"/>
          </a:p>
          <a:p>
            <a:pPr lvl="1">
              <a:lnSpc>
                <a:spcPct val="80000"/>
              </a:lnSpc>
            </a:pPr>
            <a:r>
              <a:rPr lang="fi-FI" altLang="fi-FI" sz="2000" dirty="0" err="1">
                <a:cs typeface="Calibri"/>
              </a:rPr>
              <a:t>handemulsions</a:t>
            </a:r>
            <a:endParaRPr lang="fi-FI" altLang="fi-FI" sz="2000" dirty="0" err="1"/>
          </a:p>
          <a:p>
            <a:pPr marL="457200" lvl="1" indent="0">
              <a:lnSpc>
                <a:spcPct val="80000"/>
              </a:lnSpc>
              <a:buNone/>
            </a:pPr>
            <a:endParaRPr lang="fi-FI" altLang="fi-FI" sz="2000" dirty="0">
              <a:cs typeface="Calibri"/>
            </a:endParaRPr>
          </a:p>
          <a:p>
            <a:endParaRPr lang="fi-FI" dirty="0">
              <a:cs typeface="Calibri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7178" name="Picture 10" descr="Kuvahaun tulos: kädet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394" y="3947366"/>
            <a:ext cx="3606527" cy="248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32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uvahaun tulos: kynnet miehe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5188" y="-2430463"/>
            <a:ext cx="15841823" cy="877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56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CARE OF NAILS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altLang="fi-FI" sz="2000" b="1" dirty="0" err="1"/>
              <a:t>Cut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your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nails</a:t>
            </a:r>
            <a:r>
              <a:rPr lang="fi-FI" altLang="fi-FI" sz="2000" b="1" dirty="0"/>
              <a:t> and </a:t>
            </a:r>
            <a:r>
              <a:rPr lang="fi-FI" altLang="fi-FI" sz="2000" b="1" dirty="0" err="1"/>
              <a:t>use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nailfile</a:t>
            </a:r>
            <a:endParaRPr lang="fi-FI" dirty="0" err="1"/>
          </a:p>
          <a:p>
            <a:r>
              <a:rPr lang="fi-FI" altLang="fi-FI" sz="2000" b="1" dirty="0" err="1"/>
              <a:t>Under</a:t>
            </a:r>
            <a:r>
              <a:rPr lang="fi-FI" altLang="fi-FI" sz="2000" b="1" dirty="0"/>
              <a:t> long </a:t>
            </a:r>
            <a:r>
              <a:rPr lang="fi-FI" altLang="fi-FI" sz="2000" b="1" dirty="0" err="1"/>
              <a:t>nails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are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microbes</a:t>
            </a:r>
            <a:endParaRPr lang="fi-FI" dirty="0" err="1"/>
          </a:p>
          <a:p>
            <a:r>
              <a:rPr lang="fi-FI" altLang="fi-FI" sz="2000" b="1" dirty="0"/>
              <a:t>Long </a:t>
            </a:r>
            <a:r>
              <a:rPr lang="fi-FI" altLang="fi-FI" sz="2000" b="1" dirty="0" err="1"/>
              <a:t>nails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may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harm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patients</a:t>
            </a:r>
            <a:endParaRPr lang="fi-FI" dirty="0" err="1"/>
          </a:p>
          <a:p>
            <a:r>
              <a:rPr lang="fi-FI" altLang="fi-FI" sz="2000" b="1" dirty="0"/>
              <a:t>Long </a:t>
            </a:r>
            <a:r>
              <a:rPr lang="fi-FI" altLang="fi-FI" sz="2000" b="1" dirty="0" err="1"/>
              <a:t>nails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may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broke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the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gloves</a:t>
            </a:r>
            <a:endParaRPr lang="fi-FI" dirty="0" err="1"/>
          </a:p>
          <a:p>
            <a:r>
              <a:rPr lang="fi-FI" altLang="fi-FI" sz="2000" b="1" dirty="0" err="1"/>
              <a:t>Bitting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nails</a:t>
            </a:r>
            <a:r>
              <a:rPr lang="fi-FI" altLang="fi-FI" sz="2000" b="1" dirty="0"/>
              <a:t> is </a:t>
            </a:r>
            <a:r>
              <a:rPr lang="fi-FI" altLang="fi-FI" sz="2000" b="1" dirty="0" err="1"/>
              <a:t>not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hygienic</a:t>
            </a:r>
            <a:br>
              <a:rPr lang="fi-FI" altLang="fi-FI" sz="2000" dirty="0"/>
            </a:br>
            <a:r>
              <a:rPr lang="fi-FI" altLang="fi-FI" sz="1200" dirty="0"/>
              <a:t> </a:t>
            </a:r>
            <a:endParaRPr lang="fi-FI" altLang="fi-FI" sz="1200" dirty="0">
              <a:cs typeface="Calibri"/>
            </a:endParaRPr>
          </a:p>
          <a:p>
            <a:r>
              <a:rPr lang="fi-FI" altLang="fi-FI" sz="2000" b="1" dirty="0" err="1"/>
              <a:t>Your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nails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are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too</a:t>
            </a:r>
            <a:r>
              <a:rPr lang="fi-FI" altLang="fi-FI" sz="2000" b="1" dirty="0"/>
              <a:t> long </a:t>
            </a:r>
            <a:r>
              <a:rPr lang="fi-FI" altLang="fi-FI" sz="2000" b="1" dirty="0" err="1"/>
              <a:t>if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you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see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them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looking</a:t>
            </a:r>
            <a:r>
              <a:rPr lang="fi-FI" altLang="fi-FI" sz="2000" b="1" dirty="0"/>
              <a:t> </a:t>
            </a:r>
            <a:r>
              <a:rPr lang="fi-FI" altLang="fi-FI" sz="2000" b="1" dirty="0" err="1"/>
              <a:t>back</a:t>
            </a:r>
            <a:r>
              <a:rPr lang="fi-FI" altLang="fi-FI" sz="2000" b="1" dirty="0"/>
              <a:t> of </a:t>
            </a:r>
            <a:r>
              <a:rPr lang="fi-FI" altLang="fi-FI" sz="2000" b="1" dirty="0" err="1"/>
              <a:t>your</a:t>
            </a:r>
            <a:r>
              <a:rPr lang="fi-FI" altLang="fi-FI" sz="2000" b="1" dirty="0"/>
              <a:t> </a:t>
            </a:r>
            <a:r>
              <a:rPr lang="fi-FI" altLang="fi-FI" sz="2000" b="1" dirty="0" err="1"/>
              <a:t>palm</a:t>
            </a:r>
            <a:endParaRPr lang="fi-FI" altLang="fi-FI" sz="2000" b="1" dirty="0" err="1">
              <a:cs typeface="Calibri"/>
            </a:endParaRPr>
          </a:p>
          <a:p>
            <a:endParaRPr lang="fi-FI" altLang="fi-FI" sz="2000" b="1" dirty="0">
              <a:cs typeface="Calibri"/>
            </a:endParaRPr>
          </a:p>
          <a:p>
            <a:r>
              <a:rPr lang="fi-FI" altLang="fi-FI" sz="2000" b="1" dirty="0" err="1">
                <a:cs typeface="Calibri"/>
              </a:rPr>
              <a:t>Do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not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polish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your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nails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because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the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desinfection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item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brokes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the</a:t>
            </a:r>
            <a:r>
              <a:rPr lang="fi-FI" altLang="fi-FI" sz="2000" b="1" dirty="0">
                <a:cs typeface="Calibri"/>
              </a:rPr>
              <a:t> cover of </a:t>
            </a:r>
            <a:r>
              <a:rPr lang="fi-FI" altLang="fi-FI" sz="2000" b="1" dirty="0" err="1">
                <a:cs typeface="Calibri"/>
              </a:rPr>
              <a:t>your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nail</a:t>
            </a:r>
            <a:r>
              <a:rPr lang="fi-FI" altLang="fi-FI" sz="2000" b="1" dirty="0">
                <a:cs typeface="Calibri"/>
              </a:rPr>
              <a:t> and </a:t>
            </a:r>
            <a:r>
              <a:rPr lang="fi-FI" altLang="fi-FI" sz="2000" b="1" dirty="0" err="1">
                <a:cs typeface="Calibri"/>
              </a:rPr>
              <a:t>many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bacterias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may</a:t>
            </a:r>
            <a:r>
              <a:rPr lang="fi-FI" altLang="fi-FI" sz="2000" b="1" dirty="0">
                <a:cs typeface="Calibri"/>
              </a:rPr>
              <a:t> </a:t>
            </a:r>
            <a:r>
              <a:rPr lang="fi-FI" altLang="fi-FI" sz="2000" b="1" dirty="0" err="1">
                <a:cs typeface="Calibri"/>
              </a:rPr>
              <a:t>sit</a:t>
            </a:r>
            <a:r>
              <a:rPr lang="fi-FI" altLang="fi-FI" sz="2000" b="1" dirty="0">
                <a:cs typeface="Calibri"/>
              </a:rPr>
              <a:t> on it. </a:t>
            </a:r>
          </a:p>
          <a:p>
            <a:endParaRPr lang="fi-FI" altLang="fi-FI" sz="1200" b="1" dirty="0"/>
          </a:p>
          <a:p>
            <a:endParaRPr lang="fi-FI" altLang="fi-FI" sz="2000" b="1" dirty="0">
              <a:cs typeface="Calibri"/>
            </a:endParaRP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20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679269" y="1028343"/>
            <a:ext cx="8464731" cy="53553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Make a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aseptic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test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 for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classmate</a:t>
            </a:r>
            <a:endParaRPr lang="fi-FI" dirty="0" err="1">
              <a:solidFill>
                <a:srgbClr val="000000"/>
              </a:solidFill>
              <a:latin typeface="Arial" panose="020B0604020202020204" pitchFamily="34" charset="0"/>
              <a:cs typeface="Arial"/>
            </a:endParaRPr>
          </a:p>
          <a:p>
            <a:pPr fontAlgn="base"/>
            <a:endParaRPr lang="fi-FI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CONDITION OF YOU HANDS: </a:t>
            </a:r>
            <a:endParaRPr lang="fi-FI" dirty="0">
              <a:cs typeface="Calibri"/>
            </a:endParaRPr>
          </a:p>
          <a:p>
            <a:pPr fontAlgn="base">
              <a:buFont typeface="+mj-lt"/>
              <a:buAutoNum type="arabicPeriod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Nails</a:t>
            </a:r>
          </a:p>
          <a:p>
            <a:pPr fontAlgn="base"/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2.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Nail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walls</a:t>
            </a:r>
          </a:p>
          <a:p>
            <a:pPr fontAlgn="base">
              <a:buFont typeface="+mj-lt"/>
              <a:buAutoNum type="arabicPeriod" startAt="3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Wounds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brokes</a:t>
            </a:r>
          </a:p>
          <a:p>
            <a:pPr fontAlgn="base">
              <a:buFont typeface="+mj-lt"/>
              <a:buAutoNum type="arabicPeriod" startAt="4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Finger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spacings</a:t>
            </a:r>
          </a:p>
          <a:p>
            <a:pPr fontAlgn="base">
              <a:buFont typeface="+mj-lt"/>
              <a:buAutoNum type="arabicPeriod" startAt="5"/>
            </a:pP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jewerelly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</a:p>
          <a:p>
            <a:pPr fontAlgn="base">
              <a:buFont typeface="+mj-lt"/>
              <a:buAutoNum type="arabicPeriod" startAt="6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piercings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</a:p>
          <a:p>
            <a:pPr fontAlgn="base">
              <a:buFont typeface="+mj-lt"/>
              <a:buAutoNum type="arabicPeriod" startAt="7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tatues</a:t>
            </a:r>
            <a:endParaRPr lang="fi-FI" dirty="0" err="1">
              <a:solidFill>
                <a:srgbClr val="000000"/>
              </a:solidFill>
              <a:latin typeface="Arial" panose="020B0604020202020204" pitchFamily="34" charset="0"/>
              <a:cs typeface="Arial"/>
            </a:endParaRPr>
          </a:p>
          <a:p>
            <a:pPr fontAlgn="base">
              <a:buFont typeface="+mj-lt"/>
              <a:buAutoNum type="arabicPeriod" startAt="8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others</a:t>
            </a:r>
          </a:p>
          <a:p>
            <a:pPr fontAlgn="base"/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 ”LOOK OF HEALTCARELOGISTIAN” </a:t>
            </a:r>
          </a:p>
          <a:p>
            <a:pPr fontAlgn="base">
              <a:buFont typeface="+mj-lt"/>
              <a:buAutoNum type="arabicPeriod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Hair</a:t>
            </a:r>
            <a:endParaRPr lang="fi-FI" dirty="0" err="1">
              <a:latin typeface="Arial"/>
              <a:cs typeface="Arial"/>
            </a:endParaRPr>
          </a:p>
          <a:p>
            <a:pPr fontAlgn="base">
              <a:buFont typeface="+mj-lt"/>
              <a:buAutoNum type="arabicPeriod" startAt="2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Earringsand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jewerelly</a:t>
            </a:r>
            <a:endParaRPr lang="fi-FI" dirty="0" err="1">
              <a:solidFill>
                <a:srgbClr val="000000"/>
              </a:solidFill>
              <a:latin typeface="Arial" panose="020B0604020202020204" pitchFamily="34" charset="0"/>
              <a:cs typeface="Arial"/>
            </a:endParaRPr>
          </a:p>
          <a:p>
            <a:pPr fontAlgn="base">
              <a:buFont typeface="+mj-lt"/>
              <a:buAutoNum type="arabicPeriod" startAt="3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makeupp</a:t>
            </a:r>
          </a:p>
          <a:p>
            <a:pPr fontAlgn="base">
              <a:buFont typeface="+mj-lt"/>
              <a:buAutoNum type="arabicPeriod" startAt="4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pearcing</a:t>
            </a:r>
          </a:p>
          <a:p>
            <a:pPr fontAlgn="base">
              <a:buFont typeface="+mj-lt"/>
              <a:buAutoNum type="arabicPeriod" startAt="5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tatues</a:t>
            </a:r>
          </a:p>
          <a:p>
            <a:pPr fontAlgn="base">
              <a:buFont typeface="+mj-lt"/>
              <a:buAutoNum type="arabicPeriod" startAt="6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parfymes</a:t>
            </a:r>
          </a:p>
          <a:p>
            <a:pPr fontAlgn="base">
              <a:buFont typeface="+mj-lt"/>
              <a:buAutoNum type="arabicPeriod" startAt="7"/>
            </a:pP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Mustache</a:t>
            </a:r>
            <a:r>
              <a:rPr lang="fi-FI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fi-FI" dirty="0" err="1">
                <a:solidFill>
                  <a:srgbClr val="000000"/>
                </a:solidFill>
                <a:latin typeface="Arial"/>
                <a:cs typeface="Arial"/>
              </a:rPr>
              <a:t>beard</a:t>
            </a:r>
          </a:p>
        </p:txBody>
      </p:sp>
    </p:spTree>
    <p:extLst>
      <p:ext uri="{BB962C8B-B14F-4D97-AF65-F5344CB8AC3E}">
        <p14:creationId xmlns:p14="http://schemas.microsoft.com/office/powerpoint/2010/main" val="373550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altLang="fi-FI"/>
              <a:t>Tuula Hovilainen-Kilpinen</a:t>
            </a:r>
          </a:p>
        </p:txBody>
      </p:sp>
      <p:sp>
        <p:nvSpPr>
          <p:cNvPr id="12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03690-D6FA-418A-A299-C82E3BD0E2C4}" type="slidenum">
              <a:rPr lang="en-US" altLang="fi-FI"/>
              <a:pPr/>
              <a:t>7</a:t>
            </a:fld>
            <a:endParaRPr lang="en-US" altLang="fi-FI"/>
          </a:p>
        </p:txBody>
      </p:sp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>
                <a:cs typeface="Calibri Light"/>
              </a:rPr>
              <a:t>THE PROPER HANDWASH</a:t>
            </a:r>
          </a:p>
        </p:txBody>
      </p:sp>
      <p:pic>
        <p:nvPicPr>
          <p:cNvPr id="8857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081" y="1447801"/>
            <a:ext cx="2232025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57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080" y="3173053"/>
            <a:ext cx="2232025" cy="16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576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079" y="4924425"/>
            <a:ext cx="2232025" cy="16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576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1268414"/>
            <a:ext cx="2232025" cy="20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5769" name="Text Box 9"/>
          <p:cNvSpPr txBox="1">
            <a:spLocks noChangeArrowheads="1"/>
          </p:cNvSpPr>
          <p:nvPr/>
        </p:nvSpPr>
        <p:spPr bwMode="auto">
          <a:xfrm>
            <a:off x="4421189" y="1630363"/>
            <a:ext cx="181822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600" dirty="0">
              <a:latin typeface="Comic Sans MS" panose="030F0702030302020204" pitchFamily="66" charset="0"/>
            </a:endParaRPr>
          </a:p>
        </p:txBody>
      </p:sp>
      <p:sp>
        <p:nvSpPr>
          <p:cNvPr id="885771" name="Text Box 11"/>
          <p:cNvSpPr txBox="1">
            <a:spLocks noChangeArrowheads="1"/>
          </p:cNvSpPr>
          <p:nvPr/>
        </p:nvSpPr>
        <p:spPr bwMode="auto">
          <a:xfrm>
            <a:off x="4421188" y="4568825"/>
            <a:ext cx="247481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r>
              <a:rPr lang="fi-FI" altLang="fi-FI" sz="1400" dirty="0">
                <a:latin typeface="Comic Sans MS"/>
              </a:rPr>
              <a:t>)</a:t>
            </a:r>
            <a:endParaRPr lang="en-US" altLang="fi-FI" sz="1400" dirty="0">
              <a:latin typeface="Comic Sans MS"/>
            </a:endParaRPr>
          </a:p>
        </p:txBody>
      </p:sp>
      <p:sp>
        <p:nvSpPr>
          <p:cNvPr id="885772" name="Text Box 12"/>
          <p:cNvSpPr txBox="1">
            <a:spLocks noChangeArrowheads="1"/>
          </p:cNvSpPr>
          <p:nvPr/>
        </p:nvSpPr>
        <p:spPr bwMode="auto">
          <a:xfrm>
            <a:off x="8904288" y="1774826"/>
            <a:ext cx="181822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48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039"/>
            <a:ext cx="10515600" cy="1325563"/>
          </a:xfrm>
        </p:spPr>
        <p:txBody>
          <a:bodyPr/>
          <a:lstStyle/>
          <a:p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THE PALCES WHICH USUALLY LEFT BAD AFTER HANDWASH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74" y="1518602"/>
            <a:ext cx="5066105" cy="449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82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altLang="fi-FI"/>
              <a:t>Tuula Hovilainen-Kilpinen</a:t>
            </a:r>
          </a:p>
        </p:txBody>
      </p:sp>
      <p:sp>
        <p:nvSpPr>
          <p:cNvPr id="1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32A57-1D5B-4675-A5F4-5AF479A68348}" type="slidenum">
              <a:rPr lang="en-US" altLang="fi-FI"/>
              <a:pPr/>
              <a:t>9</a:t>
            </a:fld>
            <a:endParaRPr lang="en-US" altLang="fi-FI"/>
          </a:p>
        </p:txBody>
      </p:sp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i-FI" dirty="0">
                <a:cs typeface="Calibri Light"/>
              </a:rPr>
              <a:t>THE PROPER HANDDESINFECTION</a:t>
            </a:r>
          </a:p>
        </p:txBody>
      </p:sp>
      <p:pic>
        <p:nvPicPr>
          <p:cNvPr id="8888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268414"/>
            <a:ext cx="2232025" cy="181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3068638"/>
            <a:ext cx="2232025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4724401"/>
            <a:ext cx="2232025" cy="156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3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1268413"/>
            <a:ext cx="2243137" cy="203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884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3284539"/>
            <a:ext cx="2243137" cy="213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8842" name="Text Box 10"/>
          <p:cNvSpPr txBox="1">
            <a:spLocks noChangeArrowheads="1"/>
          </p:cNvSpPr>
          <p:nvPr/>
        </p:nvSpPr>
        <p:spPr bwMode="auto">
          <a:xfrm>
            <a:off x="4421189" y="1628775"/>
            <a:ext cx="18182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 dirty="0">
              <a:latin typeface="Comic Sans MS"/>
            </a:endParaRPr>
          </a:p>
        </p:txBody>
      </p:sp>
      <p:sp>
        <p:nvSpPr>
          <p:cNvPr id="888843" name="Text Box 11"/>
          <p:cNvSpPr txBox="1">
            <a:spLocks noChangeArrowheads="1"/>
          </p:cNvSpPr>
          <p:nvPr/>
        </p:nvSpPr>
        <p:spPr bwMode="auto">
          <a:xfrm>
            <a:off x="4387851" y="2997201"/>
            <a:ext cx="18182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>
              <a:latin typeface="Comic Sans MS" panose="030F0702030302020204" pitchFamily="66" charset="0"/>
            </a:endParaRPr>
          </a:p>
        </p:txBody>
      </p:sp>
      <p:sp>
        <p:nvSpPr>
          <p:cNvPr id="888844" name="Text Box 12"/>
          <p:cNvSpPr txBox="1">
            <a:spLocks noChangeArrowheads="1"/>
          </p:cNvSpPr>
          <p:nvPr/>
        </p:nvSpPr>
        <p:spPr bwMode="auto">
          <a:xfrm>
            <a:off x="4421189" y="5146676"/>
            <a:ext cx="18182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 dirty="0">
              <a:latin typeface="Comic Sans MS"/>
            </a:endParaRPr>
          </a:p>
        </p:txBody>
      </p:sp>
      <p:sp>
        <p:nvSpPr>
          <p:cNvPr id="888845" name="Text Box 13"/>
          <p:cNvSpPr txBox="1">
            <a:spLocks noChangeArrowheads="1"/>
          </p:cNvSpPr>
          <p:nvPr/>
        </p:nvSpPr>
        <p:spPr bwMode="auto">
          <a:xfrm>
            <a:off x="8975726" y="1697038"/>
            <a:ext cx="18182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 dirty="0">
              <a:latin typeface="Comic Sans MS"/>
            </a:endParaRPr>
          </a:p>
        </p:txBody>
      </p:sp>
      <p:sp>
        <p:nvSpPr>
          <p:cNvPr id="888846" name="Text Box 14"/>
          <p:cNvSpPr txBox="1">
            <a:spLocks noChangeArrowheads="1"/>
          </p:cNvSpPr>
          <p:nvPr/>
        </p:nvSpPr>
        <p:spPr bwMode="auto">
          <a:xfrm>
            <a:off x="8975726" y="3994151"/>
            <a:ext cx="18182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359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altLang="fi-FI"/>
              <a:t>Tuula Hovilainen-Kilpinen</a:t>
            </a:r>
          </a:p>
        </p:txBody>
      </p:sp>
      <p:sp>
        <p:nvSpPr>
          <p:cNvPr id="11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9C94C-CF7D-4B6B-8321-5FFD8076EF9D}" type="slidenum">
              <a:rPr lang="en-US" altLang="fi-FI"/>
              <a:pPr/>
              <a:t>10</a:t>
            </a:fld>
            <a:endParaRPr lang="en-US" altLang="fi-FI"/>
          </a:p>
        </p:txBody>
      </p:sp>
      <p:sp>
        <p:nvSpPr>
          <p:cNvPr id="889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i-FI" dirty="0">
                <a:cs typeface="Calibri Light"/>
              </a:rPr>
              <a:t>THE PROPER HAND DESINFECTION</a:t>
            </a:r>
          </a:p>
        </p:txBody>
      </p:sp>
      <p:pic>
        <p:nvPicPr>
          <p:cNvPr id="8898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268413"/>
            <a:ext cx="2232025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98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2781300"/>
            <a:ext cx="2232025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98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4292601"/>
            <a:ext cx="22320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9864" name="Text Box 8"/>
          <p:cNvSpPr txBox="1">
            <a:spLocks noChangeArrowheads="1"/>
          </p:cNvSpPr>
          <p:nvPr/>
        </p:nvSpPr>
        <p:spPr bwMode="auto">
          <a:xfrm>
            <a:off x="5078804" y="1774978"/>
            <a:ext cx="18182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 dirty="0">
              <a:latin typeface="Comic Sans MS" panose="030F0702030302020204" pitchFamily="66" charset="0"/>
            </a:endParaRPr>
          </a:p>
        </p:txBody>
      </p:sp>
      <p:sp>
        <p:nvSpPr>
          <p:cNvPr id="889865" name="Text Box 9"/>
          <p:cNvSpPr txBox="1">
            <a:spLocks noChangeArrowheads="1"/>
          </p:cNvSpPr>
          <p:nvPr/>
        </p:nvSpPr>
        <p:spPr bwMode="auto">
          <a:xfrm>
            <a:off x="4387851" y="3203576"/>
            <a:ext cx="18182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 dirty="0">
              <a:latin typeface="Comic Sans MS"/>
            </a:endParaRPr>
          </a:p>
        </p:txBody>
      </p:sp>
      <p:sp>
        <p:nvSpPr>
          <p:cNvPr id="889866" name="Text Box 10"/>
          <p:cNvSpPr txBox="1">
            <a:spLocks noChangeArrowheads="1"/>
          </p:cNvSpPr>
          <p:nvPr/>
        </p:nvSpPr>
        <p:spPr bwMode="auto">
          <a:xfrm>
            <a:off x="4421188" y="4581525"/>
            <a:ext cx="181822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endParaRPr lang="fi-FI" altLang="fi-FI" sz="1400" dirty="0">
              <a:latin typeface="Comic Sans MS"/>
            </a:endParaRPr>
          </a:p>
          <a:p>
            <a:endParaRPr lang="fi-FI" altLang="fi-FI" sz="1400">
              <a:latin typeface="Comic Sans MS" panose="030F0702030302020204" pitchFamily="66" charset="0"/>
            </a:endParaRPr>
          </a:p>
        </p:txBody>
      </p:sp>
      <p:sp>
        <p:nvSpPr>
          <p:cNvPr id="889867" name="Rectangle 11"/>
          <p:cNvSpPr>
            <a:spLocks noChangeArrowheads="1"/>
          </p:cNvSpPr>
          <p:nvPr/>
        </p:nvSpPr>
        <p:spPr bwMode="auto">
          <a:xfrm>
            <a:off x="8745119" y="2851150"/>
            <a:ext cx="18182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t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fi-FI" altLang="fi-FI" sz="2400" b="1" dirty="0">
              <a:solidFill>
                <a:srgbClr val="000000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468531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 err="1"/>
              <a:t>Anser</a:t>
            </a:r>
            <a:r>
              <a:rPr lang="fi-FI" b="1" dirty="0"/>
              <a:t> to </a:t>
            </a:r>
            <a:r>
              <a:rPr lang="fi-FI" b="1" dirty="0" err="1"/>
              <a:t>next</a:t>
            </a:r>
            <a:r>
              <a:rPr lang="fi-FI" b="1" dirty="0"/>
              <a:t> </a:t>
            </a:r>
            <a:r>
              <a:rPr lang="fi-FI" b="1" dirty="0" err="1"/>
              <a:t>questions</a:t>
            </a:r>
            <a:r>
              <a:rPr lang="fi-FI" b="1" dirty="0"/>
              <a:t> </a:t>
            </a:r>
            <a:r>
              <a:rPr lang="fi-FI" b="1" dirty="0" err="1"/>
              <a:t>concerning</a:t>
            </a:r>
            <a:r>
              <a:rPr lang="fi-FI" b="1" dirty="0"/>
              <a:t> Covid-19</a:t>
            </a:r>
            <a:br>
              <a:rPr lang="fi-FI" b="1" dirty="0"/>
            </a:br>
            <a:r>
              <a:rPr lang="fi-FI" dirty="0">
                <a:hlinkClick r:id="rId2"/>
              </a:rPr>
              <a:t>https://www.youtube.com/watch?v=I1yvrMwlgBI</a:t>
            </a:r>
            <a:br>
              <a:rPr lang="fi-FI" altLang="fi-FI" sz="4800" dirty="0"/>
            </a:b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 err="1"/>
              <a:t>What</a:t>
            </a:r>
            <a:r>
              <a:rPr lang="fi-FI" dirty="0"/>
              <a:t> is pandemia and </a:t>
            </a:r>
            <a:r>
              <a:rPr lang="fi-FI" dirty="0" err="1"/>
              <a:t>what</a:t>
            </a:r>
            <a:r>
              <a:rPr lang="fi-FI" dirty="0"/>
              <a:t> is </a:t>
            </a:r>
            <a:r>
              <a:rPr lang="fi-FI" dirty="0" err="1"/>
              <a:t>epidemic</a:t>
            </a:r>
            <a:r>
              <a:rPr lang="fi-FI" dirty="0"/>
              <a:t>?</a:t>
            </a:r>
          </a:p>
          <a:p>
            <a:r>
              <a:rPr lang="fi-FI" dirty="0"/>
              <a:t>How </a:t>
            </a:r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you</a:t>
            </a:r>
            <a:r>
              <a:rPr lang="fi-FI" dirty="0"/>
              <a:t> </a:t>
            </a:r>
            <a:r>
              <a:rPr lang="fi-FI" dirty="0" err="1"/>
              <a:t>protect</a:t>
            </a:r>
            <a:r>
              <a:rPr lang="fi-FI" dirty="0"/>
              <a:t> </a:t>
            </a:r>
            <a:r>
              <a:rPr lang="fi-FI" dirty="0" err="1"/>
              <a:t>yourself</a:t>
            </a:r>
            <a:r>
              <a:rPr lang="fi-FI" dirty="0"/>
              <a:t> in </a:t>
            </a:r>
            <a:r>
              <a:rPr lang="fi-FI" dirty="0" err="1"/>
              <a:t>epidemic</a:t>
            </a:r>
            <a:r>
              <a:rPr lang="fi-FI" dirty="0"/>
              <a:t>?</a:t>
            </a:r>
            <a:endParaRPr lang="fi-FI" dirty="0">
              <a:cs typeface="Calibri"/>
            </a:endParaRPr>
          </a:p>
          <a:p>
            <a:r>
              <a:rPr lang="fi-FI" dirty="0" err="1"/>
              <a:t>What</a:t>
            </a:r>
            <a:r>
              <a:rPr lang="fi-FI" dirty="0"/>
              <a:t> </a:t>
            </a:r>
            <a:r>
              <a:rPr lang="fi-FI" dirty="0" err="1"/>
              <a:t>kind</a:t>
            </a:r>
            <a:r>
              <a:rPr lang="fi-FI" dirty="0"/>
              <a:t> of </a:t>
            </a:r>
            <a:r>
              <a:rPr lang="fi-FI" dirty="0" err="1"/>
              <a:t>methods</a:t>
            </a:r>
            <a:r>
              <a:rPr lang="fi-FI" dirty="0"/>
              <a:t> </a:t>
            </a:r>
            <a:r>
              <a:rPr lang="fi-FI" dirty="0" err="1"/>
              <a:t>you</a:t>
            </a:r>
            <a:r>
              <a:rPr lang="fi-FI" dirty="0"/>
              <a:t> </a:t>
            </a:r>
            <a:r>
              <a:rPr lang="fi-FI" dirty="0" err="1"/>
              <a:t>may</a:t>
            </a:r>
            <a:r>
              <a:rPr lang="fi-FI" dirty="0"/>
              <a:t> </a:t>
            </a:r>
            <a:r>
              <a:rPr lang="fi-FI" dirty="0" err="1"/>
              <a:t>use</a:t>
            </a:r>
            <a:r>
              <a:rPr lang="fi-FI" dirty="0"/>
              <a:t>?</a:t>
            </a:r>
            <a:endParaRPr lang="fi-FI" dirty="0">
              <a:cs typeface="Calibri" panose="020F0502020204030204"/>
            </a:endParaRPr>
          </a:p>
          <a:p>
            <a:r>
              <a:rPr lang="fi-FI" dirty="0" err="1"/>
              <a:t>Who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biggest</a:t>
            </a:r>
            <a:r>
              <a:rPr lang="fi-FI" dirty="0"/>
              <a:t> </a:t>
            </a:r>
            <a:r>
              <a:rPr lang="fi-FI" dirty="0" err="1"/>
              <a:t>risk</a:t>
            </a:r>
            <a:r>
              <a:rPr lang="fi-FI" dirty="0"/>
              <a:t>?</a:t>
            </a:r>
            <a:endParaRPr lang="fi-FI" dirty="0">
              <a:cs typeface="Calibri" panose="020F0502020204030204"/>
            </a:endParaRPr>
          </a:p>
          <a:p>
            <a:r>
              <a:rPr lang="fi-FI" dirty="0"/>
              <a:t>How </a:t>
            </a:r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you</a:t>
            </a:r>
            <a:r>
              <a:rPr lang="fi-FI" dirty="0"/>
              <a:t> </a:t>
            </a:r>
            <a:r>
              <a:rPr lang="fi-FI" dirty="0" err="1"/>
              <a:t>prevent</a:t>
            </a:r>
            <a:r>
              <a:rPr lang="fi-FI" dirty="0"/>
              <a:t> </a:t>
            </a:r>
            <a:r>
              <a:rPr lang="fi-FI" dirty="0" err="1"/>
              <a:t>the</a:t>
            </a:r>
            <a:r>
              <a:rPr lang="fi-FI" dirty="0"/>
              <a:t> </a:t>
            </a:r>
            <a:r>
              <a:rPr lang="fi-FI" dirty="0" err="1"/>
              <a:t>contamination</a:t>
            </a:r>
            <a:r>
              <a:rPr lang="fi-FI" dirty="0"/>
              <a:t>?</a:t>
            </a:r>
            <a:endParaRPr lang="fi-FI" dirty="0">
              <a:cs typeface="Calibri" panose="020F0502020204030204"/>
            </a:endParaRPr>
          </a:p>
          <a:p>
            <a:r>
              <a:rPr lang="fi-FI" dirty="0" err="1"/>
              <a:t>What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symptoms</a:t>
            </a:r>
            <a:r>
              <a:rPr lang="fi-FI" dirty="0"/>
              <a:t> of Covid-19t?</a:t>
            </a:r>
            <a:endParaRPr lang="fi-FI" dirty="0">
              <a:cs typeface="Calibri" panose="020F0502020204030204"/>
            </a:endParaRPr>
          </a:p>
          <a:p>
            <a:r>
              <a:rPr lang="fi-FI" dirty="0"/>
              <a:t>How Covid-19patients is </a:t>
            </a:r>
            <a:r>
              <a:rPr lang="fi-FI" dirty="0" err="1"/>
              <a:t>treated</a:t>
            </a:r>
            <a:r>
              <a:rPr lang="fi-FI" dirty="0"/>
              <a:t> and </a:t>
            </a:r>
            <a:r>
              <a:rPr lang="fi-FI" dirty="0" err="1"/>
              <a:t>taken</a:t>
            </a:r>
            <a:r>
              <a:rPr lang="fi-FI" dirty="0"/>
              <a:t> </a:t>
            </a:r>
            <a:r>
              <a:rPr lang="fi-FI" dirty="0" err="1"/>
              <a:t>care</a:t>
            </a:r>
            <a:r>
              <a:rPr lang="fi-FI" dirty="0"/>
              <a:t>?</a:t>
            </a:r>
            <a:endParaRPr lang="fi-FI" dirty="0">
              <a:cs typeface="Calibri" panose="020F0502020204030204"/>
            </a:endParaRPr>
          </a:p>
          <a:p>
            <a:endParaRPr lang="fi-FI" dirty="0"/>
          </a:p>
          <a:p>
            <a:pPr marL="0" indent="0">
              <a:buNone/>
            </a:pPr>
            <a:r>
              <a:rPr lang="fi-FI" dirty="0" err="1">
                <a:cs typeface="Calibri"/>
              </a:rPr>
              <a:t>What</a:t>
            </a:r>
            <a:r>
              <a:rPr lang="fi-FI" dirty="0">
                <a:cs typeface="Calibri"/>
              </a:rPr>
              <a:t> is </a:t>
            </a:r>
            <a:r>
              <a:rPr lang="fi-FI" dirty="0" err="1">
                <a:cs typeface="Calibri"/>
              </a:rPr>
              <a:t>your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point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logistic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point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view</a:t>
            </a:r>
            <a:r>
              <a:rPr lang="fi-FI" dirty="0">
                <a:cs typeface="Calibri"/>
              </a:rPr>
              <a:t> in Covid-19 prevention?</a:t>
            </a:r>
          </a:p>
        </p:txBody>
      </p:sp>
      <p:pic>
        <p:nvPicPr>
          <p:cNvPr id="4" name="Kuva 3" descr="SV40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21" y="2314153"/>
            <a:ext cx="2837806" cy="195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80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9416F9-DF8C-4BB8-9317-3C8A1CB0F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004" y="365125"/>
            <a:ext cx="9588795" cy="1325563"/>
          </a:xfrm>
        </p:spPr>
        <p:txBody>
          <a:bodyPr/>
          <a:lstStyle/>
          <a:p>
            <a:r>
              <a:rPr lang="fi-FI" b="1" dirty="0" err="1">
                <a:solidFill>
                  <a:srgbClr val="01D3C6"/>
                </a:solidFill>
                <a:latin typeface="+mn-lt"/>
                <a:cs typeface="Calibri"/>
              </a:rPr>
              <a:t>Infection</a:t>
            </a:r>
            <a:r>
              <a:rPr lang="fi-FI" b="1" dirty="0">
                <a:solidFill>
                  <a:srgbClr val="01D3C6"/>
                </a:solidFill>
                <a:latin typeface="+mn-lt"/>
                <a:cs typeface="Calibri"/>
              </a:rPr>
              <a:t> prevention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36FF48-BCEE-4228-BCC3-535799DF1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5004" y="1825625"/>
            <a:ext cx="9588796" cy="38550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When?</a:t>
            </a:r>
          </a:p>
          <a:p>
            <a:r>
              <a:rPr lang="fi-FI">
                <a:cs typeface="Calibri"/>
              </a:rPr>
              <a:t>How?</a:t>
            </a:r>
            <a:endParaRPr lang="fi-FI" dirty="0"/>
          </a:p>
          <a:p>
            <a:endParaRPr lang="fi-FI" dirty="0"/>
          </a:p>
          <a:p>
            <a:r>
              <a:rPr lang="fi-FI" dirty="0">
                <a:hlinkClick r:id="rId2"/>
              </a:rPr>
              <a:t>https://www.youtube.com/watch?v=-KksxH92gwc</a:t>
            </a:r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6C8C68B-B98B-4406-87B9-90C1673D750F}"/>
              </a:ext>
            </a:extLst>
          </p:cNvPr>
          <p:cNvSpPr txBox="1"/>
          <p:nvPr/>
        </p:nvSpPr>
        <p:spPr>
          <a:xfrm>
            <a:off x="3256624" y="5680710"/>
            <a:ext cx="5678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Erasmus+ KA2 Strategic </a:t>
            </a:r>
            <a:r>
              <a:rPr lang="fi-FI" dirty="0" err="1"/>
              <a:t>Partnership</a:t>
            </a:r>
            <a:endParaRPr lang="fi-FI" dirty="0"/>
          </a:p>
          <a:p>
            <a:r>
              <a:rPr lang="fi-FI" dirty="0"/>
              <a:t>2017-1-1FI01-KA203-034721</a:t>
            </a:r>
          </a:p>
          <a:p>
            <a:r>
              <a:rPr lang="en-US" dirty="0"/>
              <a:t>Healthcare Logistics Education and Learning </a:t>
            </a:r>
            <a:r>
              <a:rPr lang="en-US" dirty="0" err="1"/>
              <a:t>Pahtway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5F8EB55-1A2B-4F03-BFF3-E44AE188683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2DC70A1F-6D1D-42C1-9BB3-E02B0FA7C3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4864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7B99F230-96D4-4F52-8131-BD7CD87E28DD}" vid="{E2392812-1343-4778-85FE-0F53C95AD46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D052C69571584BA10F8ED101D50D95" ma:contentTypeVersion="11" ma:contentTypeDescription="Create a new document." ma:contentTypeScope="" ma:versionID="1bb532bb0bafdfb17578efd61dba9629">
  <xsd:schema xmlns:xsd="http://www.w3.org/2001/XMLSchema" xmlns:xs="http://www.w3.org/2001/XMLSchema" xmlns:p="http://schemas.microsoft.com/office/2006/metadata/properties" xmlns:ns3="4e352dd5-739b-402c-aa33-dfc1b5b75471" xmlns:ns4="74e959b2-e13f-4046-9f47-02e40d3fda51" targetNamespace="http://schemas.microsoft.com/office/2006/metadata/properties" ma:root="true" ma:fieldsID="fc1d98623ab744b4a5e8ee60fe64bf7f" ns3:_="" ns4:_="">
    <xsd:import namespace="4e352dd5-739b-402c-aa33-dfc1b5b75471"/>
    <xsd:import namespace="74e959b2-e13f-4046-9f47-02e40d3fda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52dd5-739b-402c-aa33-dfc1b5b754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959b2-e13f-4046-9f47-02e40d3fda5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658B3F2-1529-4BE5-8DCC-603F638C23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D044DA-23D7-40DB-957E-254CEE015E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352dd5-739b-402c-aa33-dfc1b5b75471"/>
    <ds:schemaRef ds:uri="74e959b2-e13f-4046-9f47-02e40d3fda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094AFA-A771-48A0-ACDF-DEE850732952}">
  <ds:schemaRefs>
    <ds:schemaRef ds:uri="http://schemas.microsoft.com/office/2006/documentManagement/types"/>
    <ds:schemaRef ds:uri="74e959b2-e13f-4046-9f47-02e40d3fda51"/>
    <ds:schemaRef ds:uri="http://purl.org/dc/terms/"/>
    <ds:schemaRef ds:uri="http://schemas.openxmlformats.org/package/2006/metadata/core-properties"/>
    <ds:schemaRef ds:uri="http://purl.org/dc/dcmitype/"/>
    <ds:schemaRef ds:uri="4e352dd5-739b-402c-aa33-dfc1b5b75471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HELP malli1 (1)</Template>
  <TotalTime>64</TotalTime>
  <Words>1074</Words>
  <Application>Microsoft Office PowerPoint</Application>
  <PresentationFormat>Laajakuva</PresentationFormat>
  <Paragraphs>221</Paragraphs>
  <Slides>12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3" baseType="lpstr">
      <vt:lpstr>Office-teema</vt:lpstr>
      <vt:lpstr>ASEPTICS IN SOCIAL AND HEALTHCARE</vt:lpstr>
      <vt:lpstr>PERSONAL HYGIENY, How do you take care of it as healthcarelogisic</vt:lpstr>
      <vt:lpstr>HANDS CONDITION        </vt:lpstr>
      <vt:lpstr>PowerPoint-esitys</vt:lpstr>
      <vt:lpstr>CARE OF NAILS</vt:lpstr>
      <vt:lpstr>PowerPoint-esitys</vt:lpstr>
      <vt:lpstr>THE PROPER HANDWASH</vt:lpstr>
      <vt:lpstr>THE PALCES WHICH USUALLY LEFT BAD AFTER HANDWASH</vt:lpstr>
      <vt:lpstr>THE PROPER HANDDESINFECTION</vt:lpstr>
      <vt:lpstr>THE PROPER HAND DESINFECTION</vt:lpstr>
      <vt:lpstr>Anser to next questions concerning Covid-19 https://www.youtube.com/watch?v=I1yvrMwlgBI </vt:lpstr>
      <vt:lpstr>Infection prevention</vt:lpstr>
    </vt:vector>
  </TitlesOfParts>
  <Company>Salpaus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Tuula Hovilainen-Kilpinen</dc:creator>
  <cp:lastModifiedBy>Tuula Hovilainen-Kilpinen</cp:lastModifiedBy>
  <cp:revision>193</cp:revision>
  <dcterms:created xsi:type="dcterms:W3CDTF">2019-11-22T15:19:19Z</dcterms:created>
  <dcterms:modified xsi:type="dcterms:W3CDTF">2021-02-08T18:42:34Z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0x0101000FD052C69571584BA10F8ED101D50D95</vt:lpwstr>
  </property>
</Properties>
</file>