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D3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D6AC15-B5E8-6E28-D550-789387ED97EA}" v="264" dt="2021-02-01T11:31:25.511"/>
    <p1510:client id="{533D2E73-73E5-492A-7033-AE9E7E6FC65E}" v="2472" dt="2021-02-01T17:19:54.765"/>
    <p1510:client id="{9F6E197A-06FB-FF17-52C4-A2613186709A}" v="32" dt="2021-02-01T10:44:49.3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ula Hovilainen-Kilpinen" userId="S::tuula.hovilainen-kilpinen@salpaus.fi::591223a6-1ee6-405f-820c-482bc02d7243" providerId="AD" clId="Web-{533D2E73-73E5-492A-7033-AE9E7E6FC65E}"/>
    <pc:docChg chg="addSld delSld modSld">
      <pc:chgData name="Tuula Hovilainen-Kilpinen" userId="S::tuula.hovilainen-kilpinen@salpaus.fi::591223a6-1ee6-405f-820c-482bc02d7243" providerId="AD" clId="Web-{533D2E73-73E5-492A-7033-AE9E7E6FC65E}" dt="2021-02-01T17:19:54.765" v="1228"/>
      <pc:docMkLst>
        <pc:docMk/>
      </pc:docMkLst>
      <pc:sldChg chg="modSp">
        <pc:chgData name="Tuula Hovilainen-Kilpinen" userId="S::tuula.hovilainen-kilpinen@salpaus.fi::591223a6-1ee6-405f-820c-482bc02d7243" providerId="AD" clId="Web-{533D2E73-73E5-492A-7033-AE9E7E6FC65E}" dt="2021-02-01T16:53:48.710" v="60" actId="20577"/>
        <pc:sldMkLst>
          <pc:docMk/>
          <pc:sldMk cId="1665537879" sldId="256"/>
        </pc:sldMkLst>
        <pc:spChg chg="mod">
          <ac:chgData name="Tuula Hovilainen-Kilpinen" userId="S::tuula.hovilainen-kilpinen@salpaus.fi::591223a6-1ee6-405f-820c-482bc02d7243" providerId="AD" clId="Web-{533D2E73-73E5-492A-7033-AE9E7E6FC65E}" dt="2021-02-01T16:53:48.710" v="60" actId="20577"/>
          <ac:spMkLst>
            <pc:docMk/>
            <pc:sldMk cId="1665537879" sldId="256"/>
            <ac:spMk id="2" creationId="{1E66F04C-CB56-4972-9287-69B9C622D3BF}"/>
          </ac:spMkLst>
        </pc:spChg>
        <pc:spChg chg="mod">
          <ac:chgData name="Tuula Hovilainen-Kilpinen" userId="S::tuula.hovilainen-kilpinen@salpaus.fi::591223a6-1ee6-405f-820c-482bc02d7243" providerId="AD" clId="Web-{533D2E73-73E5-492A-7033-AE9E7E6FC65E}" dt="2021-02-01T16:49:02.299" v="40" actId="20577"/>
          <ac:spMkLst>
            <pc:docMk/>
            <pc:sldMk cId="1665537879" sldId="256"/>
            <ac:spMk id="3" creationId="{30087CB0-CAA3-45A4-9E9E-7A83387F421D}"/>
          </ac:spMkLst>
        </pc:spChg>
      </pc:sldChg>
      <pc:sldChg chg="modSp">
        <pc:chgData name="Tuula Hovilainen-Kilpinen" userId="S::tuula.hovilainen-kilpinen@salpaus.fi::591223a6-1ee6-405f-820c-482bc02d7243" providerId="AD" clId="Web-{533D2E73-73E5-492A-7033-AE9E7E6FC65E}" dt="2021-02-01T16:57:23.104" v="224" actId="20577"/>
        <pc:sldMkLst>
          <pc:docMk/>
          <pc:sldMk cId="267910223" sldId="257"/>
        </pc:sldMkLst>
        <pc:spChg chg="mod">
          <ac:chgData name="Tuula Hovilainen-Kilpinen" userId="S::tuula.hovilainen-kilpinen@salpaus.fi::591223a6-1ee6-405f-820c-482bc02d7243" providerId="AD" clId="Web-{533D2E73-73E5-492A-7033-AE9E7E6FC65E}" dt="2021-02-01T16:54:48.101" v="101" actId="20577"/>
          <ac:spMkLst>
            <pc:docMk/>
            <pc:sldMk cId="267910223" sldId="257"/>
            <ac:spMk id="4" creationId="{2D7B10E6-4D62-435D-8CD2-5E4B11A3CCF8}"/>
          </ac:spMkLst>
        </pc:spChg>
        <pc:spChg chg="mod">
          <ac:chgData name="Tuula Hovilainen-Kilpinen" userId="S::tuula.hovilainen-kilpinen@salpaus.fi::591223a6-1ee6-405f-820c-482bc02d7243" providerId="AD" clId="Web-{533D2E73-73E5-492A-7033-AE9E7E6FC65E}" dt="2021-02-01T16:57:23.104" v="224" actId="20577"/>
          <ac:spMkLst>
            <pc:docMk/>
            <pc:sldMk cId="267910223" sldId="257"/>
            <ac:spMk id="6" creationId="{D96B21DA-32EA-48A7-A9EC-8AC287832F24}"/>
          </ac:spMkLst>
        </pc:spChg>
      </pc:sldChg>
      <pc:sldChg chg="del">
        <pc:chgData name="Tuula Hovilainen-Kilpinen" userId="S::tuula.hovilainen-kilpinen@salpaus.fi::591223a6-1ee6-405f-820c-482bc02d7243" providerId="AD" clId="Web-{533D2E73-73E5-492A-7033-AE9E7E6FC65E}" dt="2021-02-01T17:19:45.187" v="1225"/>
        <pc:sldMkLst>
          <pc:docMk/>
          <pc:sldMk cId="2640079946" sldId="258"/>
        </pc:sldMkLst>
      </pc:sldChg>
      <pc:sldChg chg="del">
        <pc:chgData name="Tuula Hovilainen-Kilpinen" userId="S::tuula.hovilainen-kilpinen@salpaus.fi::591223a6-1ee6-405f-820c-482bc02d7243" providerId="AD" clId="Web-{533D2E73-73E5-492A-7033-AE9E7E6FC65E}" dt="2021-02-01T17:19:47.765" v="1226"/>
        <pc:sldMkLst>
          <pc:docMk/>
          <pc:sldMk cId="3600826004" sldId="259"/>
        </pc:sldMkLst>
      </pc:sldChg>
      <pc:sldChg chg="del">
        <pc:chgData name="Tuula Hovilainen-Kilpinen" userId="S::tuula.hovilainen-kilpinen@salpaus.fi::591223a6-1ee6-405f-820c-482bc02d7243" providerId="AD" clId="Web-{533D2E73-73E5-492A-7033-AE9E7E6FC65E}" dt="2021-02-01T17:19:54.765" v="1228"/>
        <pc:sldMkLst>
          <pc:docMk/>
          <pc:sldMk cId="2723705983" sldId="260"/>
        </pc:sldMkLst>
      </pc:sldChg>
      <pc:sldChg chg="del">
        <pc:chgData name="Tuula Hovilainen-Kilpinen" userId="S::tuula.hovilainen-kilpinen@salpaus.fi::591223a6-1ee6-405f-820c-482bc02d7243" providerId="AD" clId="Web-{533D2E73-73E5-492A-7033-AE9E7E6FC65E}" dt="2021-02-01T17:19:50.109" v="1227"/>
        <pc:sldMkLst>
          <pc:docMk/>
          <pc:sldMk cId="312777948" sldId="261"/>
        </pc:sldMkLst>
      </pc:sldChg>
      <pc:sldChg chg="addSp delSp modSp add replId">
        <pc:chgData name="Tuula Hovilainen-Kilpinen" userId="S::tuula.hovilainen-kilpinen@salpaus.fi::591223a6-1ee6-405f-820c-482bc02d7243" providerId="AD" clId="Web-{533D2E73-73E5-492A-7033-AE9E7E6FC65E}" dt="2021-02-01T16:57:53.745" v="229" actId="14100"/>
        <pc:sldMkLst>
          <pc:docMk/>
          <pc:sldMk cId="4183604059" sldId="262"/>
        </pc:sldMkLst>
        <pc:spChg chg="del">
          <ac:chgData name="Tuula Hovilainen-Kilpinen" userId="S::tuula.hovilainen-kilpinen@salpaus.fi::591223a6-1ee6-405f-820c-482bc02d7243" providerId="AD" clId="Web-{533D2E73-73E5-492A-7033-AE9E7E6FC65E}" dt="2021-02-01T16:57:41.917" v="225"/>
          <ac:spMkLst>
            <pc:docMk/>
            <pc:sldMk cId="4183604059" sldId="262"/>
            <ac:spMk id="6" creationId="{D96B21DA-32EA-48A7-A9EC-8AC287832F24}"/>
          </ac:spMkLst>
        </pc:spChg>
        <pc:picChg chg="add mod ord">
          <ac:chgData name="Tuula Hovilainen-Kilpinen" userId="S::tuula.hovilainen-kilpinen@salpaus.fi::591223a6-1ee6-405f-820c-482bc02d7243" providerId="AD" clId="Web-{533D2E73-73E5-492A-7033-AE9E7E6FC65E}" dt="2021-02-01T16:57:53.745" v="229" actId="14100"/>
          <ac:picMkLst>
            <pc:docMk/>
            <pc:sldMk cId="4183604059" sldId="262"/>
            <ac:picMk id="2" creationId="{7EB3567E-3FC8-4FBC-8148-6FE02A4A8482}"/>
          </ac:picMkLst>
        </pc:picChg>
      </pc:sldChg>
      <pc:sldChg chg="addSp delSp modSp add replId">
        <pc:chgData name="Tuula Hovilainen-Kilpinen" userId="S::tuula.hovilainen-kilpinen@salpaus.fi::591223a6-1ee6-405f-820c-482bc02d7243" providerId="AD" clId="Web-{533D2E73-73E5-492A-7033-AE9E7E6FC65E}" dt="2021-02-01T16:58:29.308" v="232" actId="14100"/>
        <pc:sldMkLst>
          <pc:docMk/>
          <pc:sldMk cId="1926581532" sldId="263"/>
        </pc:sldMkLst>
        <pc:spChg chg="del">
          <ac:chgData name="Tuula Hovilainen-Kilpinen" userId="S::tuula.hovilainen-kilpinen@salpaus.fi::591223a6-1ee6-405f-820c-482bc02d7243" providerId="AD" clId="Web-{533D2E73-73E5-492A-7033-AE9E7E6FC65E}" dt="2021-02-01T16:58:21.073" v="230"/>
          <ac:spMkLst>
            <pc:docMk/>
            <pc:sldMk cId="1926581532" sldId="263"/>
            <ac:spMk id="6" creationId="{D96B21DA-32EA-48A7-A9EC-8AC287832F24}"/>
          </ac:spMkLst>
        </pc:spChg>
        <pc:picChg chg="add mod ord">
          <ac:chgData name="Tuula Hovilainen-Kilpinen" userId="S::tuula.hovilainen-kilpinen@salpaus.fi::591223a6-1ee6-405f-820c-482bc02d7243" providerId="AD" clId="Web-{533D2E73-73E5-492A-7033-AE9E7E6FC65E}" dt="2021-02-01T16:58:29.308" v="232" actId="14100"/>
          <ac:picMkLst>
            <pc:docMk/>
            <pc:sldMk cId="1926581532" sldId="263"/>
            <ac:picMk id="2" creationId="{721A048F-B7EB-4F7E-BED7-909027E86AE5}"/>
          </ac:picMkLst>
        </pc:picChg>
      </pc:sldChg>
      <pc:sldChg chg="addSp delSp modSp add replId">
        <pc:chgData name="Tuula Hovilainen-Kilpinen" userId="S::tuula.hovilainen-kilpinen@salpaus.fi::591223a6-1ee6-405f-820c-482bc02d7243" providerId="AD" clId="Web-{533D2E73-73E5-492A-7033-AE9E7E6FC65E}" dt="2021-02-01T16:58:48.949" v="235" actId="14100"/>
        <pc:sldMkLst>
          <pc:docMk/>
          <pc:sldMk cId="1038310806" sldId="264"/>
        </pc:sldMkLst>
        <pc:spChg chg="del">
          <ac:chgData name="Tuula Hovilainen-Kilpinen" userId="S::tuula.hovilainen-kilpinen@salpaus.fi::591223a6-1ee6-405f-820c-482bc02d7243" providerId="AD" clId="Web-{533D2E73-73E5-492A-7033-AE9E7E6FC65E}" dt="2021-02-01T16:58:44.105" v="233"/>
          <ac:spMkLst>
            <pc:docMk/>
            <pc:sldMk cId="1038310806" sldId="264"/>
            <ac:spMk id="6" creationId="{D96B21DA-32EA-48A7-A9EC-8AC287832F24}"/>
          </ac:spMkLst>
        </pc:spChg>
        <pc:picChg chg="add mod ord">
          <ac:chgData name="Tuula Hovilainen-Kilpinen" userId="S::tuula.hovilainen-kilpinen@salpaus.fi::591223a6-1ee6-405f-820c-482bc02d7243" providerId="AD" clId="Web-{533D2E73-73E5-492A-7033-AE9E7E6FC65E}" dt="2021-02-01T16:58:48.949" v="235" actId="14100"/>
          <ac:picMkLst>
            <pc:docMk/>
            <pc:sldMk cId="1038310806" sldId="264"/>
            <ac:picMk id="2" creationId="{1299AD40-C888-484C-BC98-74CFE6CC9725}"/>
          </ac:picMkLst>
        </pc:picChg>
      </pc:sldChg>
      <pc:sldChg chg="modSp add replId">
        <pc:chgData name="Tuula Hovilainen-Kilpinen" userId="S::tuula.hovilainen-kilpinen@salpaus.fi::591223a6-1ee6-405f-820c-482bc02d7243" providerId="AD" clId="Web-{533D2E73-73E5-492A-7033-AE9E7E6FC65E}" dt="2021-02-01T17:07:56.488" v="691" actId="20577"/>
        <pc:sldMkLst>
          <pc:docMk/>
          <pc:sldMk cId="3532424567" sldId="265"/>
        </pc:sldMkLst>
        <pc:spChg chg="mod">
          <ac:chgData name="Tuula Hovilainen-Kilpinen" userId="S::tuula.hovilainen-kilpinen@salpaus.fi::591223a6-1ee6-405f-820c-482bc02d7243" providerId="AD" clId="Web-{533D2E73-73E5-492A-7033-AE9E7E6FC65E}" dt="2021-02-01T16:59:10.231" v="253" actId="20577"/>
          <ac:spMkLst>
            <pc:docMk/>
            <pc:sldMk cId="3532424567" sldId="265"/>
            <ac:spMk id="4" creationId="{2D7B10E6-4D62-435D-8CD2-5E4B11A3CCF8}"/>
          </ac:spMkLst>
        </pc:spChg>
        <pc:spChg chg="mod">
          <ac:chgData name="Tuula Hovilainen-Kilpinen" userId="S::tuula.hovilainen-kilpinen@salpaus.fi::591223a6-1ee6-405f-820c-482bc02d7243" providerId="AD" clId="Web-{533D2E73-73E5-492A-7033-AE9E7E6FC65E}" dt="2021-02-01T17:07:56.488" v="691" actId="20577"/>
          <ac:spMkLst>
            <pc:docMk/>
            <pc:sldMk cId="3532424567" sldId="265"/>
            <ac:spMk id="6" creationId="{D96B21DA-32EA-48A7-A9EC-8AC287832F24}"/>
          </ac:spMkLst>
        </pc:spChg>
      </pc:sldChg>
      <pc:sldChg chg="modSp add replId">
        <pc:chgData name="Tuula Hovilainen-Kilpinen" userId="S::tuula.hovilainen-kilpinen@salpaus.fi::591223a6-1ee6-405f-820c-482bc02d7243" providerId="AD" clId="Web-{533D2E73-73E5-492A-7033-AE9E7E6FC65E}" dt="2021-02-01T17:11:19.007" v="859" actId="20577"/>
        <pc:sldMkLst>
          <pc:docMk/>
          <pc:sldMk cId="1126652909" sldId="266"/>
        </pc:sldMkLst>
        <pc:spChg chg="mod">
          <ac:chgData name="Tuula Hovilainen-Kilpinen" userId="S::tuula.hovilainen-kilpinen@salpaus.fi::591223a6-1ee6-405f-820c-482bc02d7243" providerId="AD" clId="Web-{533D2E73-73E5-492A-7033-AE9E7E6FC65E}" dt="2021-02-01T17:05:27.377" v="540" actId="20577"/>
          <ac:spMkLst>
            <pc:docMk/>
            <pc:sldMk cId="1126652909" sldId="266"/>
            <ac:spMk id="4" creationId="{2D7B10E6-4D62-435D-8CD2-5E4B11A3CCF8}"/>
          </ac:spMkLst>
        </pc:spChg>
        <pc:spChg chg="mod">
          <ac:chgData name="Tuula Hovilainen-Kilpinen" userId="S::tuula.hovilainen-kilpinen@salpaus.fi::591223a6-1ee6-405f-820c-482bc02d7243" providerId="AD" clId="Web-{533D2E73-73E5-492A-7033-AE9E7E6FC65E}" dt="2021-02-01T17:11:19.007" v="859" actId="20577"/>
          <ac:spMkLst>
            <pc:docMk/>
            <pc:sldMk cId="1126652909" sldId="266"/>
            <ac:spMk id="6" creationId="{D96B21DA-32EA-48A7-A9EC-8AC287832F24}"/>
          </ac:spMkLst>
        </pc:spChg>
      </pc:sldChg>
      <pc:sldChg chg="modSp add replId">
        <pc:chgData name="Tuula Hovilainen-Kilpinen" userId="S::tuula.hovilainen-kilpinen@salpaus.fi::591223a6-1ee6-405f-820c-482bc02d7243" providerId="AD" clId="Web-{533D2E73-73E5-492A-7033-AE9E7E6FC65E}" dt="2021-02-01T17:14:13.572" v="999" actId="20577"/>
        <pc:sldMkLst>
          <pc:docMk/>
          <pc:sldMk cId="1081727737" sldId="267"/>
        </pc:sldMkLst>
        <pc:spChg chg="mod">
          <ac:chgData name="Tuula Hovilainen-Kilpinen" userId="S::tuula.hovilainen-kilpinen@salpaus.fi::591223a6-1ee6-405f-820c-482bc02d7243" providerId="AD" clId="Web-{533D2E73-73E5-492A-7033-AE9E7E6FC65E}" dt="2021-02-01T17:11:33.039" v="873" actId="20577"/>
          <ac:spMkLst>
            <pc:docMk/>
            <pc:sldMk cId="1081727737" sldId="267"/>
            <ac:spMk id="4" creationId="{2D7B10E6-4D62-435D-8CD2-5E4B11A3CCF8}"/>
          </ac:spMkLst>
        </pc:spChg>
        <pc:spChg chg="mod">
          <ac:chgData name="Tuula Hovilainen-Kilpinen" userId="S::tuula.hovilainen-kilpinen@salpaus.fi::591223a6-1ee6-405f-820c-482bc02d7243" providerId="AD" clId="Web-{533D2E73-73E5-492A-7033-AE9E7E6FC65E}" dt="2021-02-01T17:14:13.572" v="999" actId="20577"/>
          <ac:spMkLst>
            <pc:docMk/>
            <pc:sldMk cId="1081727737" sldId="267"/>
            <ac:spMk id="6" creationId="{D96B21DA-32EA-48A7-A9EC-8AC287832F24}"/>
          </ac:spMkLst>
        </pc:spChg>
      </pc:sldChg>
      <pc:sldChg chg="addSp delSp modSp add replId">
        <pc:chgData name="Tuula Hovilainen-Kilpinen" userId="S::tuula.hovilainen-kilpinen@salpaus.fi::591223a6-1ee6-405f-820c-482bc02d7243" providerId="AD" clId="Web-{533D2E73-73E5-492A-7033-AE9E7E6FC65E}" dt="2021-02-01T17:14:58.479" v="1021" actId="14100"/>
        <pc:sldMkLst>
          <pc:docMk/>
          <pc:sldMk cId="3188487060" sldId="268"/>
        </pc:sldMkLst>
        <pc:spChg chg="mod">
          <ac:chgData name="Tuula Hovilainen-Kilpinen" userId="S::tuula.hovilainen-kilpinen@salpaus.fi::591223a6-1ee6-405f-820c-482bc02d7243" providerId="AD" clId="Web-{533D2E73-73E5-492A-7033-AE9E7E6FC65E}" dt="2021-02-01T17:14:27.963" v="1019" actId="20577"/>
          <ac:spMkLst>
            <pc:docMk/>
            <pc:sldMk cId="3188487060" sldId="268"/>
            <ac:spMk id="4" creationId="{2D7B10E6-4D62-435D-8CD2-5E4B11A3CCF8}"/>
          </ac:spMkLst>
        </pc:spChg>
        <pc:spChg chg="del">
          <ac:chgData name="Tuula Hovilainen-Kilpinen" userId="S::tuula.hovilainen-kilpinen@salpaus.fi::591223a6-1ee6-405f-820c-482bc02d7243" providerId="AD" clId="Web-{533D2E73-73E5-492A-7033-AE9E7E6FC65E}" dt="2021-02-01T17:14:55.089" v="1020"/>
          <ac:spMkLst>
            <pc:docMk/>
            <pc:sldMk cId="3188487060" sldId="268"/>
            <ac:spMk id="6" creationId="{D96B21DA-32EA-48A7-A9EC-8AC287832F24}"/>
          </ac:spMkLst>
        </pc:spChg>
        <pc:picChg chg="add mod ord">
          <ac:chgData name="Tuula Hovilainen-Kilpinen" userId="S::tuula.hovilainen-kilpinen@salpaus.fi::591223a6-1ee6-405f-820c-482bc02d7243" providerId="AD" clId="Web-{533D2E73-73E5-492A-7033-AE9E7E6FC65E}" dt="2021-02-01T17:14:58.479" v="1021" actId="14100"/>
          <ac:picMkLst>
            <pc:docMk/>
            <pc:sldMk cId="3188487060" sldId="268"/>
            <ac:picMk id="2" creationId="{79490C3E-DB3D-464A-980B-D728F9FAD945}"/>
          </ac:picMkLst>
        </pc:picChg>
      </pc:sldChg>
      <pc:sldChg chg="addSp modSp add replId">
        <pc:chgData name="Tuula Hovilainen-Kilpinen" userId="S::tuula.hovilainen-kilpinen@salpaus.fi::591223a6-1ee6-405f-820c-482bc02d7243" providerId="AD" clId="Web-{533D2E73-73E5-492A-7033-AE9E7E6FC65E}" dt="2021-02-01T17:17:22.591" v="1142" actId="14100"/>
        <pc:sldMkLst>
          <pc:docMk/>
          <pc:sldMk cId="4202474370" sldId="269"/>
        </pc:sldMkLst>
        <pc:spChg chg="mod">
          <ac:chgData name="Tuula Hovilainen-Kilpinen" userId="S::tuula.hovilainen-kilpinen@salpaus.fi::591223a6-1ee6-405f-820c-482bc02d7243" providerId="AD" clId="Web-{533D2E73-73E5-492A-7033-AE9E7E6FC65E}" dt="2021-02-01T17:15:07.870" v="1024" actId="20577"/>
          <ac:spMkLst>
            <pc:docMk/>
            <pc:sldMk cId="4202474370" sldId="269"/>
            <ac:spMk id="4" creationId="{2D7B10E6-4D62-435D-8CD2-5E4B11A3CCF8}"/>
          </ac:spMkLst>
        </pc:spChg>
        <pc:spChg chg="mod">
          <ac:chgData name="Tuula Hovilainen-Kilpinen" userId="S::tuula.hovilainen-kilpinen@salpaus.fi::591223a6-1ee6-405f-820c-482bc02d7243" providerId="AD" clId="Web-{533D2E73-73E5-492A-7033-AE9E7E6FC65E}" dt="2021-02-01T17:17:16.356" v="1138" actId="20577"/>
          <ac:spMkLst>
            <pc:docMk/>
            <pc:sldMk cId="4202474370" sldId="269"/>
            <ac:spMk id="6" creationId="{D96B21DA-32EA-48A7-A9EC-8AC287832F24}"/>
          </ac:spMkLst>
        </pc:spChg>
        <pc:picChg chg="add mod">
          <ac:chgData name="Tuula Hovilainen-Kilpinen" userId="S::tuula.hovilainen-kilpinen@salpaus.fi::591223a6-1ee6-405f-820c-482bc02d7243" providerId="AD" clId="Web-{533D2E73-73E5-492A-7033-AE9E7E6FC65E}" dt="2021-02-01T17:17:22.591" v="1142" actId="14100"/>
          <ac:picMkLst>
            <pc:docMk/>
            <pc:sldMk cId="4202474370" sldId="269"/>
            <ac:picMk id="2" creationId="{C172A158-B302-426A-A4B7-0A780B3FA3AC}"/>
          </ac:picMkLst>
        </pc:picChg>
      </pc:sldChg>
      <pc:sldChg chg="addSp modSp add replId">
        <pc:chgData name="Tuula Hovilainen-Kilpinen" userId="S::tuula.hovilainen-kilpinen@salpaus.fi::591223a6-1ee6-405f-820c-482bc02d7243" providerId="AD" clId="Web-{533D2E73-73E5-492A-7033-AE9E7E6FC65E}" dt="2021-02-01T17:18:47.123" v="1192" actId="14100"/>
        <pc:sldMkLst>
          <pc:docMk/>
          <pc:sldMk cId="611728692" sldId="270"/>
        </pc:sldMkLst>
        <pc:spChg chg="mod">
          <ac:chgData name="Tuula Hovilainen-Kilpinen" userId="S::tuula.hovilainen-kilpinen@salpaus.fi::591223a6-1ee6-405f-820c-482bc02d7243" providerId="AD" clId="Web-{533D2E73-73E5-492A-7033-AE9E7E6FC65E}" dt="2021-02-01T17:18:41.873" v="1189" actId="20577"/>
          <ac:spMkLst>
            <pc:docMk/>
            <pc:sldMk cId="611728692" sldId="270"/>
            <ac:spMk id="6" creationId="{D96B21DA-32EA-48A7-A9EC-8AC287832F24}"/>
          </ac:spMkLst>
        </pc:spChg>
        <pc:picChg chg="add mod">
          <ac:chgData name="Tuula Hovilainen-Kilpinen" userId="S::tuula.hovilainen-kilpinen@salpaus.fi::591223a6-1ee6-405f-820c-482bc02d7243" providerId="AD" clId="Web-{533D2E73-73E5-492A-7033-AE9E7E6FC65E}" dt="2021-02-01T17:18:47.123" v="1192" actId="14100"/>
          <ac:picMkLst>
            <pc:docMk/>
            <pc:sldMk cId="611728692" sldId="270"/>
            <ac:picMk id="2" creationId="{D3E0E020-199E-4492-9451-5C9987F9D7B7}"/>
          </ac:picMkLst>
        </pc:picChg>
      </pc:sldChg>
      <pc:sldChg chg="addSp delSp modSp add replId">
        <pc:chgData name="Tuula Hovilainen-Kilpinen" userId="S::tuula.hovilainen-kilpinen@salpaus.fi::591223a6-1ee6-405f-820c-482bc02d7243" providerId="AD" clId="Web-{533D2E73-73E5-492A-7033-AE9E7E6FC65E}" dt="2021-02-01T17:19:26.874" v="1219" actId="14100"/>
        <pc:sldMkLst>
          <pc:docMk/>
          <pc:sldMk cId="2488722458" sldId="271"/>
        </pc:sldMkLst>
        <pc:spChg chg="mod">
          <ac:chgData name="Tuula Hovilainen-Kilpinen" userId="S::tuula.hovilainen-kilpinen@salpaus.fi::591223a6-1ee6-405f-820c-482bc02d7243" providerId="AD" clId="Web-{533D2E73-73E5-492A-7033-AE9E7E6FC65E}" dt="2021-02-01T17:19:19.296" v="1217" actId="20577"/>
          <ac:spMkLst>
            <pc:docMk/>
            <pc:sldMk cId="2488722458" sldId="271"/>
            <ac:spMk id="4" creationId="{2D7B10E6-4D62-435D-8CD2-5E4B11A3CCF8}"/>
          </ac:spMkLst>
        </pc:spChg>
        <pc:spChg chg="del">
          <ac:chgData name="Tuula Hovilainen-Kilpinen" userId="S::tuula.hovilainen-kilpinen@salpaus.fi::591223a6-1ee6-405f-820c-482bc02d7243" providerId="AD" clId="Web-{533D2E73-73E5-492A-7033-AE9E7E6FC65E}" dt="2021-02-01T17:19:22.233" v="1218"/>
          <ac:spMkLst>
            <pc:docMk/>
            <pc:sldMk cId="2488722458" sldId="271"/>
            <ac:spMk id="6" creationId="{D96B21DA-32EA-48A7-A9EC-8AC287832F24}"/>
          </ac:spMkLst>
        </pc:spChg>
        <pc:picChg chg="add mod ord">
          <ac:chgData name="Tuula Hovilainen-Kilpinen" userId="S::tuula.hovilainen-kilpinen@salpaus.fi::591223a6-1ee6-405f-820c-482bc02d7243" providerId="AD" clId="Web-{533D2E73-73E5-492A-7033-AE9E7E6FC65E}" dt="2021-02-01T17:19:26.874" v="1219" actId="14100"/>
          <ac:picMkLst>
            <pc:docMk/>
            <pc:sldMk cId="2488722458" sldId="271"/>
            <ac:picMk id="2" creationId="{20C9A00C-7138-4F8D-B990-2FDF82ABEDE5}"/>
          </ac:picMkLst>
        </pc:picChg>
      </pc:sldChg>
      <pc:sldChg chg="add del replId">
        <pc:chgData name="Tuula Hovilainen-Kilpinen" userId="S::tuula.hovilainen-kilpinen@salpaus.fi::591223a6-1ee6-405f-820c-482bc02d7243" providerId="AD" clId="Web-{533D2E73-73E5-492A-7033-AE9E7E6FC65E}" dt="2021-02-01T17:19:31.593" v="1220"/>
        <pc:sldMkLst>
          <pc:docMk/>
          <pc:sldMk cId="246311608" sldId="272"/>
        </pc:sldMkLst>
      </pc:sldChg>
      <pc:sldChg chg="add del replId">
        <pc:chgData name="Tuula Hovilainen-Kilpinen" userId="S::tuula.hovilainen-kilpinen@salpaus.fi::591223a6-1ee6-405f-820c-482bc02d7243" providerId="AD" clId="Web-{533D2E73-73E5-492A-7033-AE9E7E6FC65E}" dt="2021-02-01T17:19:33.937" v="1221"/>
        <pc:sldMkLst>
          <pc:docMk/>
          <pc:sldMk cId="3749629742" sldId="273"/>
        </pc:sldMkLst>
      </pc:sldChg>
      <pc:sldChg chg="add del replId">
        <pc:chgData name="Tuula Hovilainen-Kilpinen" userId="S::tuula.hovilainen-kilpinen@salpaus.fi::591223a6-1ee6-405f-820c-482bc02d7243" providerId="AD" clId="Web-{533D2E73-73E5-492A-7033-AE9E7E6FC65E}" dt="2021-02-01T17:19:36.234" v="1222"/>
        <pc:sldMkLst>
          <pc:docMk/>
          <pc:sldMk cId="1005420279" sldId="274"/>
        </pc:sldMkLst>
      </pc:sldChg>
      <pc:sldChg chg="add del replId">
        <pc:chgData name="Tuula Hovilainen-Kilpinen" userId="S::tuula.hovilainen-kilpinen@salpaus.fi::591223a6-1ee6-405f-820c-482bc02d7243" providerId="AD" clId="Web-{533D2E73-73E5-492A-7033-AE9E7E6FC65E}" dt="2021-02-01T17:19:38.265" v="1223"/>
        <pc:sldMkLst>
          <pc:docMk/>
          <pc:sldMk cId="1753680170" sldId="275"/>
        </pc:sldMkLst>
      </pc:sldChg>
      <pc:sldChg chg="add del replId">
        <pc:chgData name="Tuula Hovilainen-Kilpinen" userId="S::tuula.hovilainen-kilpinen@salpaus.fi::591223a6-1ee6-405f-820c-482bc02d7243" providerId="AD" clId="Web-{533D2E73-73E5-492A-7033-AE9E7E6FC65E}" dt="2021-02-01T17:19:40.546" v="1224"/>
        <pc:sldMkLst>
          <pc:docMk/>
          <pc:sldMk cId="2962513995" sldId="27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37D30E-D108-431B-B843-C8BCA458B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7FA7960-E879-4857-AD85-74B2794CBD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C8A9982-4A74-4477-AF52-EFFFB8E95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F0F0F82-859D-434A-9768-6A546F6A6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A5389AC-85EE-4510-B4A9-2F2D98C3E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5711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4225CC-9B4B-478D-8C6E-8D734060B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40CBC4-EEF0-49FB-A3F7-D385852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CC127EC-B1D7-4689-A05F-956171F61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B8FA72E-42BC-4755-93F0-9FB69DA7D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9CC01DD-1039-4E2D-A35F-EC1390F99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2569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51392C-ECFC-4117-B498-66E7DCE23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4C5AB02-0227-4CDF-BAFE-B65A7C2FA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E03B96-026F-4A98-9F9F-4FA0FE420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B3984F1-4AB0-4370-9D0F-D52368F75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CEA6BB9-CDD4-4D68-9FA1-E889D17EB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6971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3E8EF4-2B32-4999-B4E1-112A81A1C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2781507-698B-4660-A362-73DE9474D2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931B712-C9D6-4B64-A85B-4A25E47B31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2AEF3D8-B539-465A-8E42-DCF043988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BCDFD19-639C-43EA-972B-95142CF59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82340D6-ED0E-4F09-8105-12E8B7840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2111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68F4E5-51E0-473D-A64C-FC417F6D3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7D80691-2467-40F1-AA11-608E09B46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010D425-656E-4621-8E7D-8FDC005CAF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79FB61C-C4CD-4525-903A-4E3C8B2F3A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B972E10-7383-489B-BE69-AAF12F86E0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E7694C6-6FE7-487E-ACA2-62459994A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D93A8E2-ECAD-46DE-AD01-4F464BD97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AA0F1FF3-717F-4B6F-ABAF-87DAC4ABB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9339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A9DEA-9832-4B01-A864-513B5EC1B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2D18AB2-BF80-439D-A81C-E66899728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1D4839F-3237-470D-BF7F-35D3EFE64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5CB2367-DE50-4EBD-B5E0-6213A49DC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1456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C2A0268-D685-4587-AC51-A7B7407F0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9F4DC1B-1F0D-449B-A78B-6B048A700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298D853-9739-4F0D-B56B-D0F4D3AAE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8037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94BE03-62BD-4DCA-95E7-4ABEFA5B9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DEC5382-08D8-4517-A13D-E22780D86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18F6814-7B75-4C2F-A708-AF20A327B3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5660559-6DA3-4430-A249-92C1161C9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5CD9069-5AC6-41F2-B65C-FD376181E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3C90B5B-A99E-4FEE-8FEC-043F719E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76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BA506E-AA28-455B-BEBE-189D782B7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F8B8556-D8A1-433C-BC93-B85B064C20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110B8B1-B7EF-4175-BADD-25E1E5679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650EB1F-7748-4332-BA26-5347D82EE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20861CC-A206-4013-BFBE-BC4CD993E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5864859-8924-4F7E-BCE1-DA5586C59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0168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E426C4-BACE-4BEE-9DA7-76B8A7198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054B826-2E6C-4EEE-A18C-E2281FAFC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6E09C7D-3AC8-4235-AFF5-170C57013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E6831A0-3F89-44A8-9FAD-08FB432DD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A14FDC0-87B3-4A1A-8F40-34AE201F4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3342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185EA2B-636D-4B69-93B2-B28ACFC232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AAED873-8016-4CFD-84BA-5FC4059D16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E3F857B-1167-4564-9C3A-4E5972E99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223CA1-1A63-4C36-B065-4668C9752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A2D3735-A685-4294-ABE7-6B1CF55D9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2226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E3A701A-7087-42AD-93EF-D5EB80773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B7FFD96-BB17-46EF-806B-0F157B593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E7CD28-556A-4E32-8B92-CA4D561892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2B01404-15EE-4B7A-BD19-FDF90D056D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45F2B2-6734-4427-8FF9-C11F7A7749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164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ABCB7282-ABFC-4585-8941-CA7CFE3A1343}"/>
              </a:ext>
            </a:extLst>
          </p:cNvPr>
          <p:cNvSpPr/>
          <p:nvPr/>
        </p:nvSpPr>
        <p:spPr>
          <a:xfrm>
            <a:off x="-3" y="1817370"/>
            <a:ext cx="12192003" cy="3440430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Suorakulmio: Vastakkaiset kulmat leikattu 9">
            <a:extLst>
              <a:ext uri="{FF2B5EF4-FFF2-40B4-BE49-F238E27FC236}">
                <a16:creationId xmlns:a16="http://schemas.microsoft.com/office/drawing/2014/main" id="{856AF74C-75BF-423F-BC88-EE4DA6493BC3}"/>
              </a:ext>
            </a:extLst>
          </p:cNvPr>
          <p:cNvSpPr/>
          <p:nvPr/>
        </p:nvSpPr>
        <p:spPr>
          <a:xfrm flipH="1">
            <a:off x="-3" y="0"/>
            <a:ext cx="12192001" cy="6858000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E66F04C-CB56-4972-9287-69B9C622D3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The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most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common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equipments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,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intruments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and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machines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in Healthcare 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0087CB0-CAA3-45A4-9E9E-7A83387F42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cs typeface="Calibri"/>
              </a:rPr>
              <a:t>Salpaus </a:t>
            </a:r>
            <a:r>
              <a:rPr lang="fi-FI" dirty="0" err="1">
                <a:cs typeface="Calibri"/>
              </a:rPr>
              <a:t>Further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Education</a:t>
            </a:r>
          </a:p>
          <a:p>
            <a:r>
              <a:rPr lang="fi-FI" dirty="0">
                <a:cs typeface="Calibri" panose="020F0502020204030204"/>
              </a:rPr>
              <a:t>Katja Makkonen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CF3ED6C-6C47-4AC2-B261-A0F6E7FC47A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690" y="5524549"/>
            <a:ext cx="1983307" cy="568548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52AAF4C4-D9C2-4B43-927A-9B3B2878AD5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548" y="6170425"/>
            <a:ext cx="2077449" cy="593405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96" y="-26845"/>
            <a:ext cx="2483645" cy="165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37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In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Equipment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maintance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 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packages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 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different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kinds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of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goods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in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different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packagingmaterilas</a:t>
            </a:r>
            <a:endParaRPr lang="fi-FI" b="1" dirty="0" err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i-FI" dirty="0" err="1">
                <a:cs typeface="Calibri"/>
              </a:rPr>
              <a:t>The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ward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makes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packages</a:t>
            </a:r>
            <a:r>
              <a:rPr lang="fi-FI" dirty="0">
                <a:cs typeface="Calibri"/>
              </a:rPr>
              <a:t> for </a:t>
            </a:r>
            <a:r>
              <a:rPr lang="fi-FI" dirty="0" err="1">
                <a:cs typeface="Calibri"/>
              </a:rPr>
              <a:t>diffrent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custmers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from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their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omnw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wish</a:t>
            </a:r>
          </a:p>
          <a:p>
            <a:r>
              <a:rPr lang="fi-FI" dirty="0" err="1">
                <a:cs typeface="Calibri"/>
              </a:rPr>
              <a:t>Separately</a:t>
            </a:r>
            <a:r>
              <a:rPr lang="fi-FI" dirty="0">
                <a:cs typeface="Calibri"/>
              </a:rPr>
              <a:t> in </a:t>
            </a:r>
            <a:r>
              <a:rPr lang="fi-FI" dirty="0" err="1">
                <a:cs typeface="Calibri"/>
              </a:rPr>
              <a:t>different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bags</a:t>
            </a:r>
          </a:p>
          <a:p>
            <a:r>
              <a:rPr lang="fi-FI" dirty="0" err="1">
                <a:cs typeface="Calibri"/>
              </a:rPr>
              <a:t>Sets</a:t>
            </a:r>
            <a:r>
              <a:rPr lang="fi-FI" dirty="0">
                <a:cs typeface="Calibri" panose="020F0502020204030204"/>
              </a:rPr>
              <a:t> in </a:t>
            </a:r>
            <a:r>
              <a:rPr lang="fi-FI" dirty="0" err="1">
                <a:cs typeface="Calibri" panose="020F0502020204030204"/>
              </a:rPr>
              <a:t>diffrents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sterilebags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with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multiply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instruments</a:t>
            </a:r>
          </a:p>
          <a:p>
            <a:r>
              <a:rPr lang="fi-FI" dirty="0" err="1">
                <a:cs typeface="Calibri" panose="020F0502020204030204"/>
              </a:rPr>
              <a:t>Operationbaskets</a:t>
            </a:r>
          </a:p>
          <a:p>
            <a:r>
              <a:rPr lang="fi-FI" dirty="0" err="1">
                <a:cs typeface="Calibri" panose="020F0502020204030204"/>
              </a:rPr>
              <a:t>Sterilecomtainers</a:t>
            </a:r>
          </a:p>
          <a:p>
            <a:r>
              <a:rPr lang="fi-FI" dirty="0" err="1">
                <a:cs typeface="Calibri" panose="020F0502020204030204"/>
              </a:rPr>
              <a:t>Boxes</a:t>
            </a:r>
          </a:p>
          <a:p>
            <a:endParaRPr lang="fi-FI" dirty="0">
              <a:cs typeface="Calibri" panose="020F0502020204030204"/>
            </a:endParaRPr>
          </a:p>
          <a:p>
            <a:r>
              <a:rPr lang="fi-FI" dirty="0" err="1">
                <a:cs typeface="Calibri" panose="020F0502020204030204"/>
              </a:rPr>
              <a:t>Items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with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are</a:t>
            </a:r>
            <a:r>
              <a:rPr lang="fi-FI" dirty="0">
                <a:cs typeface="Calibri" panose="020F0502020204030204"/>
              </a:rPr>
              <a:t> in </a:t>
            </a:r>
            <a:r>
              <a:rPr lang="fi-FI" dirty="0" err="1">
                <a:cs typeface="Calibri" panose="020F0502020204030204"/>
              </a:rPr>
              <a:t>desinfectionchain</a:t>
            </a:r>
            <a:r>
              <a:rPr lang="fi-FI" dirty="0">
                <a:cs typeface="Calibri" panose="020F0502020204030204"/>
              </a:rPr>
              <a:t> in </a:t>
            </a:r>
            <a:r>
              <a:rPr lang="fi-FI" dirty="0" err="1">
                <a:cs typeface="Calibri" panose="020F0502020204030204"/>
              </a:rPr>
              <a:t>dust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bags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10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Kuva 2">
            <a:extLst>
              <a:ext uri="{FF2B5EF4-FFF2-40B4-BE49-F238E27FC236}">
                <a16:creationId xmlns:a16="http://schemas.microsoft.com/office/drawing/2014/main" id="{7EB3567E-3FC8-4FBC-8148-6FE02A4A84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0550" y="426886"/>
            <a:ext cx="10022846" cy="5626108"/>
          </a:xfr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04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Kuva 2" descr="Kuva, joka sisältää kohteen valokuva, huone, mies, pöytä&#10;&#10;Kuvaus luotu automaattisesti">
            <a:extLst>
              <a:ext uri="{FF2B5EF4-FFF2-40B4-BE49-F238E27FC236}">
                <a16:creationId xmlns:a16="http://schemas.microsoft.com/office/drawing/2014/main" id="{721A048F-B7EB-4F7E-BED7-909027E86A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4056" y="499954"/>
            <a:ext cx="9313039" cy="5239889"/>
          </a:xfr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81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Kuva 2">
            <a:extLst>
              <a:ext uri="{FF2B5EF4-FFF2-40B4-BE49-F238E27FC236}">
                <a16:creationId xmlns:a16="http://schemas.microsoft.com/office/drawing/2014/main" id="{1299AD40-C888-484C-BC98-74CFE6CC97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4056" y="729598"/>
            <a:ext cx="9114710" cy="5135505"/>
          </a:xfr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310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The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most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common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intrumentpackages</a:t>
            </a:r>
            <a:endParaRPr lang="fi-FI" b="1" dirty="0" err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 err="1">
                <a:cs typeface="Calibri"/>
              </a:rPr>
              <a:t>Bellow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there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are</a:t>
            </a:r>
            <a:r>
              <a:rPr lang="fi-FI" dirty="0">
                <a:cs typeface="Calibri"/>
              </a:rPr>
              <a:t> some </a:t>
            </a:r>
            <a:r>
              <a:rPr lang="fi-FI" dirty="0" err="1">
                <a:cs typeface="Calibri"/>
              </a:rPr>
              <a:t>dias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with</a:t>
            </a:r>
            <a:r>
              <a:rPr lang="fi-FI" dirty="0">
                <a:cs typeface="Calibri"/>
              </a:rPr>
              <a:t> 3 </a:t>
            </a:r>
            <a:r>
              <a:rPr lang="fi-FI" dirty="0" err="1">
                <a:cs typeface="Calibri"/>
              </a:rPr>
              <a:t>examples</a:t>
            </a:r>
            <a:r>
              <a:rPr lang="fi-FI" dirty="0">
                <a:cs typeface="Calibri"/>
              </a:rPr>
              <a:t> of </a:t>
            </a:r>
            <a:r>
              <a:rPr lang="fi-FI" dirty="0" err="1">
                <a:cs typeface="Calibri"/>
              </a:rPr>
              <a:t>mots</a:t>
            </a:r>
            <a:r>
              <a:rPr lang="fi-FI" dirty="0">
                <a:cs typeface="Calibri"/>
              </a:rPr>
              <a:t> </a:t>
            </a:r>
            <a:r>
              <a:rPr lang="fi-FI" dirty="0" err="1">
                <a:cs typeface="Calibri"/>
              </a:rPr>
              <a:t>common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sets</a:t>
            </a:r>
            <a:r>
              <a:rPr lang="fi-FI" dirty="0">
                <a:cs typeface="Calibri"/>
              </a:rPr>
              <a:t> in </a:t>
            </a:r>
            <a:r>
              <a:rPr lang="fi-FI" dirty="0" err="1">
                <a:cs typeface="Calibri"/>
              </a:rPr>
              <a:t>equipment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maintainance</a:t>
            </a:r>
            <a:r>
              <a:rPr lang="fi-FI" dirty="0">
                <a:cs typeface="Calibri"/>
              </a:rPr>
              <a:t>. </a:t>
            </a:r>
            <a:r>
              <a:rPr lang="fi-FI" dirty="0" err="1">
                <a:cs typeface="Calibri"/>
              </a:rPr>
              <a:t>Your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task</a:t>
            </a:r>
            <a:r>
              <a:rPr lang="fi-FI" dirty="0">
                <a:cs typeface="Calibri"/>
              </a:rPr>
              <a:t> is to </a:t>
            </a:r>
            <a:r>
              <a:rPr lang="fi-FI" dirty="0" err="1">
                <a:cs typeface="Calibri"/>
              </a:rPr>
              <a:t>find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from</a:t>
            </a:r>
            <a:r>
              <a:rPr lang="fi-FI" dirty="0">
                <a:cs typeface="Calibri"/>
              </a:rPr>
              <a:t> Moodle </a:t>
            </a:r>
            <a:r>
              <a:rPr lang="fi-FI" dirty="0" err="1">
                <a:cs typeface="Calibri"/>
              </a:rPr>
              <a:t>link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the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right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intruments</a:t>
            </a:r>
            <a:r>
              <a:rPr lang="fi-FI" dirty="0">
                <a:cs typeface="Calibri"/>
              </a:rPr>
              <a:t> into </a:t>
            </a:r>
            <a:r>
              <a:rPr lang="fi-FI" dirty="0" err="1">
                <a:cs typeface="Calibri"/>
              </a:rPr>
              <a:t>those</a:t>
            </a:r>
            <a:r>
              <a:rPr lang="fi-FI" dirty="0">
                <a:cs typeface="Calibri"/>
              </a:rPr>
              <a:t>. </a:t>
            </a:r>
            <a:r>
              <a:rPr lang="fi-FI" dirty="0" err="1">
                <a:cs typeface="Calibri"/>
              </a:rPr>
              <a:t>Ypou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may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use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aslo</a:t>
            </a:r>
            <a:r>
              <a:rPr lang="fi-FI" dirty="0">
                <a:cs typeface="Calibri"/>
              </a:rPr>
              <a:t> Internet for </a:t>
            </a:r>
            <a:r>
              <a:rPr lang="fi-FI" dirty="0" err="1">
                <a:cs typeface="Calibri"/>
              </a:rPr>
              <a:t>your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findings</a:t>
            </a:r>
            <a:r>
              <a:rPr lang="fi-FI" dirty="0">
                <a:cs typeface="Calibri"/>
              </a:rPr>
              <a:t>. </a:t>
            </a:r>
          </a:p>
          <a:p>
            <a:r>
              <a:rPr lang="fi-FI" dirty="0">
                <a:cs typeface="Calibri"/>
              </a:rPr>
              <a:t>Set 1 : </a:t>
            </a:r>
            <a:r>
              <a:rPr lang="fi-FI" dirty="0" err="1">
                <a:cs typeface="Calibri"/>
              </a:rPr>
              <a:t>Removal</a:t>
            </a:r>
            <a:r>
              <a:rPr lang="fi-FI" dirty="0">
                <a:cs typeface="Calibri"/>
              </a:rPr>
              <a:t> of </a:t>
            </a:r>
            <a:r>
              <a:rPr lang="fi-FI" dirty="0" err="1">
                <a:cs typeface="Calibri"/>
              </a:rPr>
              <a:t>stiches</a:t>
            </a:r>
            <a:r>
              <a:rPr lang="fi-FI" dirty="0">
                <a:cs typeface="Calibri"/>
              </a:rPr>
              <a:t> (  </a:t>
            </a:r>
            <a:r>
              <a:rPr lang="fi-FI" dirty="0" err="1">
                <a:cs typeface="Calibri"/>
              </a:rPr>
              <a:t>Stich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removal</a:t>
            </a:r>
            <a:r>
              <a:rPr lang="fi-FI" dirty="0">
                <a:cs typeface="Calibri"/>
              </a:rPr>
              <a:t> </a:t>
            </a:r>
            <a:r>
              <a:rPr lang="fi-FI" dirty="0" err="1">
                <a:cs typeface="Calibri"/>
              </a:rPr>
              <a:t>scissors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anatomy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tweesers</a:t>
            </a:r>
            <a:r>
              <a:rPr lang="fi-FI" dirty="0">
                <a:cs typeface="Calibri"/>
              </a:rPr>
              <a:t>)</a:t>
            </a:r>
          </a:p>
          <a:p>
            <a:r>
              <a:rPr lang="fi-FI" dirty="0">
                <a:cs typeface="Calibri"/>
              </a:rPr>
              <a:t>Set 2. </a:t>
            </a:r>
            <a:r>
              <a:rPr lang="fi-FI" dirty="0" err="1">
                <a:cs typeface="Calibri"/>
              </a:rPr>
              <a:t>Suturation</a:t>
            </a:r>
            <a:r>
              <a:rPr lang="fi-FI" dirty="0">
                <a:cs typeface="Calibri"/>
              </a:rPr>
              <a:t> set ( </a:t>
            </a:r>
            <a:r>
              <a:rPr lang="fi-FI" dirty="0" err="1">
                <a:cs typeface="Calibri"/>
              </a:rPr>
              <a:t>needle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conveyor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Mayo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scissors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antomy</a:t>
            </a:r>
            <a:r>
              <a:rPr lang="fi-FI" dirty="0">
                <a:cs typeface="Calibri"/>
              </a:rPr>
              <a:t> and </a:t>
            </a:r>
            <a:r>
              <a:rPr lang="fi-FI" dirty="0" err="1">
                <a:cs typeface="Calibri"/>
              </a:rPr>
              <a:t>surgery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tweesers</a:t>
            </a:r>
            <a:r>
              <a:rPr lang="fi-FI" dirty="0">
                <a:cs typeface="Calibri"/>
              </a:rPr>
              <a:t>))</a:t>
            </a:r>
          </a:p>
          <a:p>
            <a:r>
              <a:rPr lang="fi-FI" dirty="0">
                <a:cs typeface="Calibri"/>
              </a:rPr>
              <a:t>Set 3: </a:t>
            </a:r>
            <a:r>
              <a:rPr lang="fi-FI" dirty="0" err="1">
                <a:cs typeface="Calibri"/>
              </a:rPr>
              <a:t>Skinbiopsyset</a:t>
            </a:r>
            <a:r>
              <a:rPr lang="fi-FI" dirty="0">
                <a:cs typeface="Calibri"/>
              </a:rPr>
              <a:t> (</a:t>
            </a:r>
            <a:r>
              <a:rPr lang="fi-FI" dirty="0" err="1">
                <a:cs typeface="Calibri"/>
              </a:rPr>
              <a:t>pastic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surgery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scissors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Rangnell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Kilner</a:t>
            </a:r>
            <a:r>
              <a:rPr lang="fi-FI" dirty="0">
                <a:cs typeface="Calibri"/>
              </a:rPr>
              <a:t>), </a:t>
            </a:r>
            <a:r>
              <a:rPr lang="fi-FI" dirty="0" err="1">
                <a:cs typeface="Calibri"/>
              </a:rPr>
              <a:t>needle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conveyor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surgery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Adson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tweesers</a:t>
            </a:r>
            <a:r>
              <a:rPr lang="fi-FI" dirty="0">
                <a:cs typeface="Calibri"/>
              </a:rPr>
              <a:t>) </a:t>
            </a:r>
          </a:p>
          <a:p>
            <a:endParaRPr lang="fi-FI" dirty="0">
              <a:cs typeface="Calibri"/>
            </a:endParaRP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424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The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most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common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operationbaskets</a:t>
            </a:r>
            <a:endParaRPr lang="fi-FI" b="1" dirty="0" err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 err="1">
                <a:cs typeface="Calibri"/>
              </a:rPr>
              <a:t>Baskets</a:t>
            </a:r>
            <a:r>
              <a:rPr lang="fi-FI" dirty="0">
                <a:cs typeface="Calibri"/>
              </a:rPr>
              <a:t>. </a:t>
            </a:r>
            <a:r>
              <a:rPr lang="fi-FI" dirty="0" err="1">
                <a:cs typeface="Calibri"/>
              </a:rPr>
              <a:t>The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dias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bellow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shows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the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most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common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surgery</a:t>
            </a:r>
            <a:r>
              <a:rPr lang="fi-FI" dirty="0">
                <a:cs typeface="Calibri"/>
              </a:rPr>
              <a:t> and </a:t>
            </a:r>
            <a:r>
              <a:rPr lang="fi-FI" dirty="0" err="1">
                <a:cs typeface="Calibri"/>
              </a:rPr>
              <a:t>operationalbaskets</a:t>
            </a:r>
            <a:r>
              <a:rPr lang="fi-FI" dirty="0">
                <a:cs typeface="Calibri"/>
              </a:rPr>
              <a:t>. </a:t>
            </a:r>
            <a:r>
              <a:rPr lang="fi-FI" dirty="0" err="1">
                <a:cs typeface="Calibri"/>
              </a:rPr>
              <a:t>Yous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task</a:t>
            </a:r>
            <a:r>
              <a:rPr lang="fi-FI" dirty="0">
                <a:cs typeface="Calibri"/>
              </a:rPr>
              <a:t> is to </a:t>
            </a:r>
            <a:r>
              <a:rPr lang="fi-FI" dirty="0" err="1">
                <a:cs typeface="Calibri"/>
              </a:rPr>
              <a:t>find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from</a:t>
            </a:r>
            <a:r>
              <a:rPr lang="fi-FI" dirty="0">
                <a:cs typeface="Calibri"/>
              </a:rPr>
              <a:t> Moodle </a:t>
            </a:r>
            <a:r>
              <a:rPr lang="fi-FI" dirty="0" err="1">
                <a:cs typeface="Calibri"/>
              </a:rPr>
              <a:t>link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the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right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intruments</a:t>
            </a:r>
            <a:r>
              <a:rPr lang="fi-FI" dirty="0">
                <a:cs typeface="Calibri"/>
              </a:rPr>
              <a:t> in </a:t>
            </a:r>
            <a:r>
              <a:rPr lang="fi-FI" dirty="0" err="1">
                <a:cs typeface="Calibri"/>
              </a:rPr>
              <a:t>baskets</a:t>
            </a:r>
            <a:r>
              <a:rPr lang="fi-FI" dirty="0">
                <a:cs typeface="Calibri"/>
              </a:rPr>
              <a:t>. </a:t>
            </a:r>
          </a:p>
          <a:p>
            <a:r>
              <a:rPr lang="fi-FI" dirty="0">
                <a:cs typeface="Calibri"/>
              </a:rPr>
              <a:t>BASIC OPERATION BASKET: </a:t>
            </a:r>
            <a:r>
              <a:rPr lang="fi-FI" dirty="0" err="1">
                <a:cs typeface="Calibri"/>
              </a:rPr>
              <a:t>peans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criles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Kochers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Mosquito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peans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Tuffier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peans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needle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conveyors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Mayo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scissors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anatomy</a:t>
            </a:r>
            <a:r>
              <a:rPr lang="fi-FI" dirty="0">
                <a:cs typeface="Calibri" panose="020F0502020204030204"/>
              </a:rPr>
              <a:t> and </a:t>
            </a:r>
            <a:r>
              <a:rPr lang="fi-FI" dirty="0" err="1">
                <a:cs typeface="Calibri" panose="020F0502020204030204"/>
              </a:rPr>
              <a:t>surgery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tweesers</a:t>
            </a:r>
            <a:r>
              <a:rPr lang="fi-FI" dirty="0">
                <a:cs typeface="Calibri" panose="020F0502020204030204"/>
              </a:rPr>
              <a:t>, 4 </a:t>
            </a:r>
            <a:r>
              <a:rPr lang="fi-FI" dirty="0" err="1">
                <a:cs typeface="Calibri" panose="020F0502020204030204"/>
              </a:rPr>
              <a:t>fingercutting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hook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Langenbeck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cutting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hook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trobe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Mikulitz</a:t>
            </a:r>
            <a:r>
              <a:rPr lang="fi-FI" dirty="0">
                <a:cs typeface="Calibri" panose="020F0502020204030204"/>
              </a:rPr>
              <a:t> </a:t>
            </a:r>
            <a:r>
              <a:rPr lang="fi-FI" dirty="0" err="1">
                <a:cs typeface="Calibri" panose="020F0502020204030204"/>
              </a:rPr>
              <a:t>spatula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Adsonwound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aplicator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kindey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bowl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degel</a:t>
            </a:r>
            <a:r>
              <a:rPr lang="fi-FI" dirty="0">
                <a:cs typeface="Calibri" panose="020F0502020204030204"/>
              </a:rPr>
              <a:t>) </a:t>
            </a:r>
          </a:p>
          <a:p>
            <a:r>
              <a:rPr lang="fi-FI" dirty="0">
                <a:cs typeface="Calibri" panose="020F0502020204030204"/>
              </a:rPr>
              <a:t>BONEBASKET: </a:t>
            </a:r>
            <a:r>
              <a:rPr lang="fi-FI" dirty="0" err="1">
                <a:cs typeface="Calibri" panose="020F0502020204030204"/>
              </a:rPr>
              <a:t>bonescoops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demels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hammer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awl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bone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chisel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bone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biter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bone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braker</a:t>
            </a:r>
            <a:r>
              <a:rPr lang="fi-FI" dirty="0">
                <a:cs typeface="Calibri" panose="020F0502020204030204"/>
              </a:rPr>
              <a:t>) 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652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The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most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 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common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optics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and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scopes</a:t>
            </a:r>
            <a:endParaRPr lang="fi-FI" b="1" dirty="0" err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 err="1">
                <a:cs typeface="Calibri"/>
              </a:rPr>
              <a:t>Stiff</a:t>
            </a:r>
            <a:r>
              <a:rPr lang="fi-FI" dirty="0">
                <a:cs typeface="Calibri"/>
              </a:rPr>
              <a:t> and </a:t>
            </a:r>
            <a:r>
              <a:rPr lang="fi-FI" dirty="0" err="1">
                <a:cs typeface="Calibri"/>
              </a:rPr>
              <a:t>felxible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scopes</a:t>
            </a:r>
            <a:endParaRPr lang="fi-FI">
              <a:cs typeface="Calibri"/>
            </a:endParaRPr>
          </a:p>
          <a:p>
            <a:r>
              <a:rPr lang="fi-FI" dirty="0">
                <a:cs typeface="Calibri"/>
              </a:rPr>
              <a:t>Some of </a:t>
            </a:r>
            <a:r>
              <a:rPr lang="fi-FI" dirty="0" err="1">
                <a:cs typeface="Calibri"/>
              </a:rPr>
              <a:t>the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scopes</a:t>
            </a:r>
            <a:r>
              <a:rPr lang="fi-FI" dirty="0">
                <a:cs typeface="Calibri"/>
              </a:rPr>
              <a:t>  </a:t>
            </a:r>
            <a:r>
              <a:rPr lang="fi-FI" dirty="0" err="1">
                <a:cs typeface="Calibri"/>
              </a:rPr>
              <a:t>you</a:t>
            </a:r>
            <a:r>
              <a:rPr lang="fi-FI" dirty="0">
                <a:cs typeface="Calibri"/>
              </a:rPr>
              <a:t> look </a:t>
            </a:r>
            <a:r>
              <a:rPr lang="fi-FI" dirty="0" err="1">
                <a:cs typeface="Calibri"/>
              </a:rPr>
              <a:t>trought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ocular</a:t>
            </a:r>
            <a:r>
              <a:rPr lang="fi-FI" dirty="0">
                <a:cs typeface="Calibri"/>
              </a:rPr>
              <a:t> and </a:t>
            </a:r>
            <a:r>
              <a:rPr lang="fi-FI" dirty="0" err="1">
                <a:cs typeface="Calibri"/>
              </a:rPr>
              <a:t>may</a:t>
            </a:r>
            <a:r>
              <a:rPr lang="fi-FI" dirty="0">
                <a:cs typeface="Calibri"/>
              </a:rPr>
              <a:t> </a:t>
            </a:r>
            <a:r>
              <a:rPr lang="fi-FI" dirty="0" err="1">
                <a:cs typeface="Calibri"/>
              </a:rPr>
              <a:t>enlarge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the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view</a:t>
            </a:r>
            <a:r>
              <a:rPr lang="fi-FI" dirty="0">
                <a:cs typeface="Calibri" panose="020F0502020204030204"/>
              </a:rPr>
              <a:t>.</a:t>
            </a:r>
          </a:p>
          <a:p>
            <a:r>
              <a:rPr lang="fi-FI" dirty="0" err="1">
                <a:cs typeface="Calibri" panose="020F0502020204030204"/>
              </a:rPr>
              <a:t>Stiff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scopes</a:t>
            </a:r>
            <a:r>
              <a:rPr lang="fi-FI" dirty="0">
                <a:cs typeface="Calibri" panose="020F0502020204030204"/>
              </a:rPr>
              <a:t>: </a:t>
            </a:r>
            <a:r>
              <a:rPr lang="fi-FI" dirty="0" err="1">
                <a:cs typeface="Calibri" panose="020F0502020204030204"/>
              </a:rPr>
              <a:t>uroscope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artroscope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laparascope</a:t>
            </a:r>
          </a:p>
          <a:p>
            <a:r>
              <a:rPr lang="fi-FI" dirty="0" err="1">
                <a:cs typeface="Calibri" panose="020F0502020204030204"/>
              </a:rPr>
              <a:t>Felxible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scopes</a:t>
            </a:r>
            <a:r>
              <a:rPr lang="fi-FI" dirty="0">
                <a:cs typeface="Calibri" panose="020F0502020204030204"/>
              </a:rPr>
              <a:t>: </a:t>
            </a:r>
            <a:r>
              <a:rPr lang="fi-FI" dirty="0" err="1">
                <a:cs typeface="Calibri" panose="020F0502020204030204"/>
              </a:rPr>
              <a:t>gastroscope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colonoscope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thoracoscope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uroscope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727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Other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machines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,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examples</a:t>
            </a:r>
          </a:p>
        </p:txBody>
      </p:sp>
      <p:pic>
        <p:nvPicPr>
          <p:cNvPr id="2" name="Kuva 2">
            <a:extLst>
              <a:ext uri="{FF2B5EF4-FFF2-40B4-BE49-F238E27FC236}">
                <a16:creationId xmlns:a16="http://schemas.microsoft.com/office/drawing/2014/main" id="{79490C3E-DB3D-464A-980B-D728F9FAD9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0002" y="1314146"/>
            <a:ext cx="7903860" cy="4446574"/>
          </a:xfr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487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Oxygen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 </a:t>
            </a:r>
            <a:endParaRPr lang="fi-FI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 err="1">
                <a:cs typeface="Calibri"/>
              </a:rPr>
              <a:t>There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are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differnts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oxygensystems</a:t>
            </a:r>
            <a:r>
              <a:rPr lang="fi-FI" dirty="0">
                <a:cs typeface="Calibri"/>
              </a:rPr>
              <a:t> in </a:t>
            </a:r>
            <a:r>
              <a:rPr lang="fi-FI" dirty="0" err="1">
                <a:cs typeface="Calibri"/>
              </a:rPr>
              <a:t>units</a:t>
            </a:r>
            <a:r>
              <a:rPr lang="fi-FI" dirty="0">
                <a:cs typeface="Calibri"/>
              </a:rPr>
              <a:t>; </a:t>
            </a:r>
            <a:r>
              <a:rPr lang="fi-FI" dirty="0" err="1">
                <a:cs typeface="Calibri"/>
              </a:rPr>
              <a:t>wards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operation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theatres</a:t>
            </a:r>
          </a:p>
          <a:p>
            <a:r>
              <a:rPr lang="fi-FI" dirty="0" err="1">
                <a:cs typeface="Calibri"/>
              </a:rPr>
              <a:t>The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most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common</a:t>
            </a:r>
            <a:r>
              <a:rPr lang="fi-FI" dirty="0">
                <a:cs typeface="Calibri"/>
              </a:rPr>
              <a:t> </a:t>
            </a:r>
            <a:r>
              <a:rPr lang="fi-FI" dirty="0" err="1">
                <a:cs typeface="Calibri"/>
              </a:rPr>
              <a:t>gas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used</a:t>
            </a:r>
            <a:r>
              <a:rPr lang="fi-FI" dirty="0">
                <a:cs typeface="Calibri"/>
              </a:rPr>
              <a:t> in </a:t>
            </a:r>
            <a:r>
              <a:rPr lang="fi-FI" dirty="0" err="1">
                <a:cs typeface="Calibri"/>
              </a:rPr>
              <a:t>hospitals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are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medicine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oxygen</a:t>
            </a:r>
            <a:r>
              <a:rPr lang="fi-FI" dirty="0">
                <a:cs typeface="Calibri"/>
              </a:rPr>
              <a:t> and </a:t>
            </a:r>
            <a:r>
              <a:rPr lang="fi-FI" dirty="0" err="1">
                <a:cs typeface="Calibri"/>
              </a:rPr>
              <a:t>medicine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breathing</a:t>
            </a:r>
            <a:r>
              <a:rPr lang="fi-FI" dirty="0">
                <a:cs typeface="Calibri"/>
              </a:rPr>
              <a:t> air. </a:t>
            </a:r>
          </a:p>
          <a:p>
            <a:endParaRPr lang="fi-FI" dirty="0">
              <a:cs typeface="Calibri"/>
            </a:endParaRPr>
          </a:p>
          <a:p>
            <a:endParaRPr lang="fi-FI" dirty="0">
              <a:cs typeface="Calibri"/>
            </a:endParaRP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pic>
        <p:nvPicPr>
          <p:cNvPr id="2" name="Kuva 2" descr="Kuva, joka sisältää kohteen sisä, ikkuna, laskuri, keittiö&#10;&#10;Kuvaus luotu automaattisesti">
            <a:extLst>
              <a:ext uri="{FF2B5EF4-FFF2-40B4-BE49-F238E27FC236}">
                <a16:creationId xmlns:a16="http://schemas.microsoft.com/office/drawing/2014/main" id="{C172A158-B302-426A-A4B7-0A780B3FA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1605" y="3691035"/>
            <a:ext cx="4924816" cy="272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474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 err="1">
                <a:cs typeface="Calibri"/>
              </a:rPr>
              <a:t>Gasdispelcers</a:t>
            </a:r>
            <a:r>
              <a:rPr lang="fi-FI" dirty="0">
                <a:cs typeface="Calibri"/>
              </a:rPr>
              <a:t> and – </a:t>
            </a:r>
            <a:r>
              <a:rPr lang="fi-FI" dirty="0" err="1">
                <a:cs typeface="Calibri"/>
              </a:rPr>
              <a:t>brackets</a:t>
            </a:r>
            <a:r>
              <a:rPr lang="fi-FI" dirty="0">
                <a:cs typeface="Calibri"/>
              </a:rPr>
              <a:t> (in </a:t>
            </a:r>
            <a:r>
              <a:rPr lang="fi-FI" dirty="0" err="1">
                <a:cs typeface="Calibri"/>
              </a:rPr>
              <a:t>patientrooms</a:t>
            </a:r>
            <a:r>
              <a:rPr lang="fi-FI" dirty="0">
                <a:cs typeface="Calibri"/>
              </a:rPr>
              <a:t>)</a:t>
            </a:r>
          </a:p>
          <a:p>
            <a:r>
              <a:rPr lang="fi-FI" dirty="0" err="1">
                <a:cs typeface="Calibri"/>
              </a:rPr>
              <a:t>Pulsoxymeter</a:t>
            </a:r>
            <a:endParaRPr lang="fi-FI" dirty="0">
              <a:cs typeface="Calibri" panose="020F0502020204030204"/>
            </a:endParaRPr>
          </a:p>
          <a:p>
            <a:pPr marL="0" indent="0">
              <a:buNone/>
            </a:pPr>
            <a:endParaRPr lang="fi-FI" dirty="0">
              <a:cs typeface="Calibri" panose="020F0502020204030204"/>
            </a:endParaRP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pic>
        <p:nvPicPr>
          <p:cNvPr id="2" name="Kuva 2" descr="Kuva, joka sisältää kohteen henkilö, matkapuhelin, puhelin, pitäminen&#10;&#10;Kuvaus luotu automaattisesti">
            <a:extLst>
              <a:ext uri="{FF2B5EF4-FFF2-40B4-BE49-F238E27FC236}">
                <a16:creationId xmlns:a16="http://schemas.microsoft.com/office/drawing/2014/main" id="{D3E0E020-199E-4492-9451-5C9987F9D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468" y="2882030"/>
            <a:ext cx="3839227" cy="384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728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Equipment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for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monitoring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patients</a:t>
            </a:r>
            <a:endParaRPr lang="fi-FI" b="1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Kuva 2" descr="Kuva, joka sisältää kohteen valokuva, erilainen, kohteet, useita&#10;&#10;Kuvaus luotu automaattisesti">
            <a:extLst>
              <a:ext uri="{FF2B5EF4-FFF2-40B4-BE49-F238E27FC236}">
                <a16:creationId xmlns:a16="http://schemas.microsoft.com/office/drawing/2014/main" id="{20C9A00C-7138-4F8D-B990-2FDF82ABED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8138" y="1825625"/>
            <a:ext cx="7611587" cy="4279560"/>
          </a:xfr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22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7B99F230-96D4-4F52-8131-BD7CD87E28DD}" vid="{E2392812-1343-4778-85FE-0F53C95AD46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5E8B5944D69D894CB9A66F20452C2915" ma:contentTypeVersion="8" ma:contentTypeDescription="Luo uusi asiakirja." ma:contentTypeScope="" ma:versionID="fc94323f54ecc92a93da21e6f9becf53">
  <xsd:schema xmlns:xsd="http://www.w3.org/2001/XMLSchema" xmlns:xs="http://www.w3.org/2001/XMLSchema" xmlns:p="http://schemas.microsoft.com/office/2006/metadata/properties" xmlns:ns3="1d02b0e3-5c62-40b2-98ae-14c5e3c1d964" xmlns:ns4="64a3d504-43bf-4bc8-a42c-7b22364481ea" targetNamespace="http://schemas.microsoft.com/office/2006/metadata/properties" ma:root="true" ma:fieldsID="44d33d5f7c8cc7d004cc560645878818" ns3:_="" ns4:_="">
    <xsd:import namespace="1d02b0e3-5c62-40b2-98ae-14c5e3c1d964"/>
    <xsd:import namespace="64a3d504-43bf-4bc8-a42c-7b22364481e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02b0e3-5c62-40b2-98ae-14c5e3c1d96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Jakamisvihjeen hajautus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Käyttäjä jakanut viimeksi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Jaettu viimeksi ajankohtana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a3d504-43bf-4bc8-a42c-7b22364481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094AFA-A771-48A0-ACDF-DEE850732952}">
  <ds:schemaRefs>
    <ds:schemaRef ds:uri="http://purl.org/dc/elements/1.1/"/>
    <ds:schemaRef ds:uri="http://schemas.microsoft.com/office/2006/metadata/properties"/>
    <ds:schemaRef ds:uri="64a3d504-43bf-4bc8-a42c-7b22364481ea"/>
    <ds:schemaRef ds:uri="1d02b0e3-5c62-40b2-98ae-14c5e3c1d96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658B3F2-1529-4BE5-8DCC-603F638C236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1BDFEB-5EF2-4D23-BDA7-7333E431A2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02b0e3-5c62-40b2-98ae-14c5e3c1d964"/>
    <ds:schemaRef ds:uri="64a3d504-43bf-4bc8-a42c-7b22364481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HELP malli1 (1)</Template>
  <TotalTime>0</TotalTime>
  <Words>12</Words>
  <Application>Microsoft Office PowerPoint</Application>
  <PresentationFormat>Laajakuva</PresentationFormat>
  <Paragraphs>3</Paragraphs>
  <Slides>12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3" baseType="lpstr">
      <vt:lpstr>Office-teema</vt:lpstr>
      <vt:lpstr>The most common equipments, intruments and machines in Healthcare </vt:lpstr>
      <vt:lpstr>In Equipment maintance packages  different kinds of goods in different packagingmaterilas</vt:lpstr>
      <vt:lpstr>PowerPoint-esitys</vt:lpstr>
      <vt:lpstr>PowerPoint-esitys</vt:lpstr>
      <vt:lpstr>PowerPoint-esitys</vt:lpstr>
      <vt:lpstr>The most common intrumentpackages</vt:lpstr>
      <vt:lpstr>The most common operationbaskets</vt:lpstr>
      <vt:lpstr>The most common optics and scopes</vt:lpstr>
      <vt:lpstr>Other machines, examples</vt:lpstr>
      <vt:lpstr>Oxygen </vt:lpstr>
      <vt:lpstr>PowerPoint-esitys</vt:lpstr>
      <vt:lpstr>Equipment for monitoring patients</vt:lpstr>
    </vt:vector>
  </TitlesOfParts>
  <Company>Salpaus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Tuula Hovilainen-Kilpinen</dc:creator>
  <cp:lastModifiedBy>Tuula Hovilainen-Kilpinen</cp:lastModifiedBy>
  <cp:revision>195</cp:revision>
  <dcterms:created xsi:type="dcterms:W3CDTF">2019-11-22T15:19:19Z</dcterms:created>
  <dcterms:modified xsi:type="dcterms:W3CDTF">2021-02-01T17:20:03Z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0x0101005E8B5944D69D894CB9A66F20452C2915</vt:lpwstr>
  </property>
</Properties>
</file>