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6" r:id="rId5"/>
    <p:sldId id="257" r:id="rId6"/>
    <p:sldId id="268" r:id="rId7"/>
    <p:sldId id="271" r:id="rId8"/>
    <p:sldId id="269" r:id="rId9"/>
    <p:sldId id="270" r:id="rId10"/>
    <p:sldId id="267" r:id="rId11"/>
    <p:sldId id="259" r:id="rId12"/>
    <p:sldId id="261" r:id="rId13"/>
    <p:sldId id="260" r:id="rId14"/>
    <p:sldId id="258" r:id="rId15"/>
    <p:sldId id="266" r:id="rId16"/>
    <p:sldId id="265" r:id="rId17"/>
    <p:sldId id="264" r:id="rId18"/>
    <p:sldId id="263" r:id="rId1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D3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21EF80-901D-03E0-2498-DE21596ED75E}" v="1547" dt="2021-02-01T10:02:14.022"/>
    <p1510:client id="{DF7FF559-6427-42BE-93FC-F96024DD7EAC}" v="1268" dt="2021-02-01T10:12:31.1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ula Hovilainen-Kilpinen" userId="S::tuula.hovilainen-kilpinen@salpaus.fi::591223a6-1ee6-405f-820c-482bc02d7243" providerId="AD" clId="Web-{6321EF80-901D-03E0-2498-DE21596ED75E}"/>
    <pc:docChg chg="modSld">
      <pc:chgData name="Tuula Hovilainen-Kilpinen" userId="S::tuula.hovilainen-kilpinen@salpaus.fi::591223a6-1ee6-405f-820c-482bc02d7243" providerId="AD" clId="Web-{6321EF80-901D-03E0-2498-DE21596ED75E}" dt="2021-02-01T10:02:14.006" v="783" actId="20577"/>
      <pc:docMkLst>
        <pc:docMk/>
      </pc:docMkLst>
      <pc:sldChg chg="modSp">
        <pc:chgData name="Tuula Hovilainen-Kilpinen" userId="S::tuula.hovilainen-kilpinen@salpaus.fi::591223a6-1ee6-405f-820c-482bc02d7243" providerId="AD" clId="Web-{6321EF80-901D-03E0-2498-DE21596ED75E}" dt="2021-02-01T10:00:30.973" v="699" actId="20577"/>
        <pc:sldMkLst>
          <pc:docMk/>
          <pc:sldMk cId="2640079946" sldId="258"/>
        </pc:sldMkLst>
        <pc:spChg chg="mod">
          <ac:chgData name="Tuula Hovilainen-Kilpinen" userId="S::tuula.hovilainen-kilpinen@salpaus.fi::591223a6-1ee6-405f-820c-482bc02d7243" providerId="AD" clId="Web-{6321EF80-901D-03E0-2498-DE21596ED75E}" dt="2021-02-01T09:56:06.780" v="316" actId="20577"/>
          <ac:spMkLst>
            <pc:docMk/>
            <pc:sldMk cId="2640079946" sldId="258"/>
            <ac:spMk id="4" creationId="{2C8C28C8-6DC3-4401-ADDE-C81565095574}"/>
          </ac:spMkLst>
        </pc:spChg>
        <pc:spChg chg="mod">
          <ac:chgData name="Tuula Hovilainen-Kilpinen" userId="S::tuula.hovilainen-kilpinen@salpaus.fi::591223a6-1ee6-405f-820c-482bc02d7243" providerId="AD" clId="Web-{6321EF80-901D-03E0-2498-DE21596ED75E}" dt="2021-02-01T10:00:30.973" v="699" actId="20577"/>
          <ac:spMkLst>
            <pc:docMk/>
            <pc:sldMk cId="2640079946" sldId="258"/>
            <ac:spMk id="5" creationId="{2F763633-2796-4A0A-A8E0-A8C3DEDD4A0F}"/>
          </ac:spMkLst>
        </pc:spChg>
      </pc:sldChg>
      <pc:sldChg chg="modSp">
        <pc:chgData name="Tuula Hovilainen-Kilpinen" userId="S::tuula.hovilainen-kilpinen@salpaus.fi::591223a6-1ee6-405f-820c-482bc02d7243" providerId="AD" clId="Web-{6321EF80-901D-03E0-2498-DE21596ED75E}" dt="2021-02-01T09:53:16.432" v="43" actId="20577"/>
        <pc:sldMkLst>
          <pc:docMk/>
          <pc:sldMk cId="3600826004" sldId="259"/>
        </pc:sldMkLst>
        <pc:spChg chg="mod">
          <ac:chgData name="Tuula Hovilainen-Kilpinen" userId="S::tuula.hovilainen-kilpinen@salpaus.fi::591223a6-1ee6-405f-820c-482bc02d7243" providerId="AD" clId="Web-{6321EF80-901D-03E0-2498-DE21596ED75E}" dt="2021-02-01T09:53:16.432" v="43" actId="20577"/>
          <ac:spMkLst>
            <pc:docMk/>
            <pc:sldMk cId="3600826004" sldId="259"/>
            <ac:spMk id="3" creationId="{08E4117D-D3AA-4A42-A70D-063C3EA8F222}"/>
          </ac:spMkLst>
        </pc:spChg>
      </pc:sldChg>
      <pc:sldChg chg="modSp">
        <pc:chgData name="Tuula Hovilainen-Kilpinen" userId="S::tuula.hovilainen-kilpinen@salpaus.fi::591223a6-1ee6-405f-820c-482bc02d7243" providerId="AD" clId="Web-{6321EF80-901D-03E0-2498-DE21596ED75E}" dt="2021-02-01T09:55:46.108" v="298" actId="20577"/>
        <pc:sldMkLst>
          <pc:docMk/>
          <pc:sldMk cId="2723705983" sldId="260"/>
        </pc:sldMkLst>
        <pc:spChg chg="mod">
          <ac:chgData name="Tuula Hovilainen-Kilpinen" userId="S::tuula.hovilainen-kilpinen@salpaus.fi::591223a6-1ee6-405f-820c-482bc02d7243" providerId="AD" clId="Web-{6321EF80-901D-03E0-2498-DE21596ED75E}" dt="2021-02-01T09:53:49.964" v="82" actId="20577"/>
          <ac:spMkLst>
            <pc:docMk/>
            <pc:sldMk cId="2723705983" sldId="260"/>
            <ac:spMk id="2" creationId="{4C9416F9-DF8C-4BB8-9317-3C8A1CB0FE37}"/>
          </ac:spMkLst>
        </pc:spChg>
        <pc:spChg chg="mod">
          <ac:chgData name="Tuula Hovilainen-Kilpinen" userId="S::tuula.hovilainen-kilpinen@salpaus.fi::591223a6-1ee6-405f-820c-482bc02d7243" providerId="AD" clId="Web-{6321EF80-901D-03E0-2498-DE21596ED75E}" dt="2021-02-01T09:55:46.108" v="298" actId="20577"/>
          <ac:spMkLst>
            <pc:docMk/>
            <pc:sldMk cId="2723705983" sldId="260"/>
            <ac:spMk id="3" creationId="{CE36FF48-BCEE-4228-BCC3-535799DF1CD9}"/>
          </ac:spMkLst>
        </pc:spChg>
      </pc:sldChg>
      <pc:sldChg chg="modSp">
        <pc:chgData name="Tuula Hovilainen-Kilpinen" userId="S::tuula.hovilainen-kilpinen@salpaus.fi::591223a6-1ee6-405f-820c-482bc02d7243" providerId="AD" clId="Web-{6321EF80-901D-03E0-2498-DE21596ED75E}" dt="2021-02-01T09:53:35.308" v="62" actId="20577"/>
        <pc:sldMkLst>
          <pc:docMk/>
          <pc:sldMk cId="312777948" sldId="261"/>
        </pc:sldMkLst>
        <pc:spChg chg="mod">
          <ac:chgData name="Tuula Hovilainen-Kilpinen" userId="S::tuula.hovilainen-kilpinen@salpaus.fi::591223a6-1ee6-405f-820c-482bc02d7243" providerId="AD" clId="Web-{6321EF80-901D-03E0-2498-DE21596ED75E}" dt="2021-02-01T09:53:35.308" v="62" actId="20577"/>
          <ac:spMkLst>
            <pc:docMk/>
            <pc:sldMk cId="312777948" sldId="261"/>
            <ac:spMk id="2" creationId="{D9C19D26-9168-4C64-A4E6-E939B4D80EB1}"/>
          </ac:spMkLst>
        </pc:spChg>
      </pc:sldChg>
      <pc:sldChg chg="modSp">
        <pc:chgData name="Tuula Hovilainen-Kilpinen" userId="S::tuula.hovilainen-kilpinen@salpaus.fi::591223a6-1ee6-405f-820c-482bc02d7243" providerId="AD" clId="Web-{6321EF80-901D-03E0-2498-DE21596ED75E}" dt="2021-02-01T10:02:14.006" v="783" actId="20577"/>
        <pc:sldMkLst>
          <pc:docMk/>
          <pc:sldMk cId="1454705903" sldId="266"/>
        </pc:sldMkLst>
        <pc:spChg chg="mod">
          <ac:chgData name="Tuula Hovilainen-Kilpinen" userId="S::tuula.hovilainen-kilpinen@salpaus.fi::591223a6-1ee6-405f-820c-482bc02d7243" providerId="AD" clId="Web-{6321EF80-901D-03E0-2498-DE21596ED75E}" dt="2021-02-01T10:01:01.817" v="744" actId="20577"/>
          <ac:spMkLst>
            <pc:docMk/>
            <pc:sldMk cId="1454705903" sldId="266"/>
            <ac:spMk id="4" creationId="{2C8C28C8-6DC3-4401-ADDE-C81565095574}"/>
          </ac:spMkLst>
        </pc:spChg>
        <pc:spChg chg="mod">
          <ac:chgData name="Tuula Hovilainen-Kilpinen" userId="S::tuula.hovilainen-kilpinen@salpaus.fi::591223a6-1ee6-405f-820c-482bc02d7243" providerId="AD" clId="Web-{6321EF80-901D-03E0-2498-DE21596ED75E}" dt="2021-02-01T10:02:14.006" v="783" actId="20577"/>
          <ac:spMkLst>
            <pc:docMk/>
            <pc:sldMk cId="1454705903" sldId="266"/>
            <ac:spMk id="5" creationId="{2F763633-2796-4A0A-A8E0-A8C3DEDD4A0F}"/>
          </ac:spMkLst>
        </pc:spChg>
      </pc:sldChg>
    </pc:docChg>
  </pc:docChgLst>
  <pc:docChgLst>
    <pc:chgData name="Tuula Hovilainen-Kilpinen" userId="591223a6-1ee6-405f-820c-482bc02d7243" providerId="ADAL" clId="{DF7FF559-6427-42BE-93FC-F96024DD7EAC}"/>
    <pc:docChg chg="undo custSel modSld">
      <pc:chgData name="Tuula Hovilainen-Kilpinen" userId="591223a6-1ee6-405f-820c-482bc02d7243" providerId="ADAL" clId="{DF7FF559-6427-42BE-93FC-F96024DD7EAC}" dt="2021-02-01T10:12:31.145" v="3335" actId="478"/>
      <pc:docMkLst>
        <pc:docMk/>
      </pc:docMkLst>
      <pc:sldChg chg="modSp mod">
        <pc:chgData name="Tuula Hovilainen-Kilpinen" userId="591223a6-1ee6-405f-820c-482bc02d7243" providerId="ADAL" clId="{DF7FF559-6427-42BE-93FC-F96024DD7EAC}" dt="2021-02-01T08:48:24.126" v="190" actId="20577"/>
        <pc:sldMkLst>
          <pc:docMk/>
          <pc:sldMk cId="1665537879" sldId="256"/>
        </pc:sldMkLst>
        <pc:spChg chg="mod">
          <ac:chgData name="Tuula Hovilainen-Kilpinen" userId="591223a6-1ee6-405f-820c-482bc02d7243" providerId="ADAL" clId="{DF7FF559-6427-42BE-93FC-F96024DD7EAC}" dt="2021-02-01T08:48:24.126" v="190" actId="20577"/>
          <ac:spMkLst>
            <pc:docMk/>
            <pc:sldMk cId="1665537879" sldId="256"/>
            <ac:spMk id="2" creationId="{1E66F04C-CB56-4972-9287-69B9C622D3BF}"/>
          </ac:spMkLst>
        </pc:spChg>
        <pc:spChg chg="mod">
          <ac:chgData name="Tuula Hovilainen-Kilpinen" userId="591223a6-1ee6-405f-820c-482bc02d7243" providerId="ADAL" clId="{DF7FF559-6427-42BE-93FC-F96024DD7EAC}" dt="2021-02-01T08:47:33.627" v="117" actId="20577"/>
          <ac:spMkLst>
            <pc:docMk/>
            <pc:sldMk cId="1665537879" sldId="256"/>
            <ac:spMk id="3" creationId="{30087CB0-CAA3-45A4-9E9E-7A83387F421D}"/>
          </ac:spMkLst>
        </pc:spChg>
      </pc:sldChg>
      <pc:sldChg chg="modSp mod">
        <pc:chgData name="Tuula Hovilainen-Kilpinen" userId="591223a6-1ee6-405f-820c-482bc02d7243" providerId="ADAL" clId="{DF7FF559-6427-42BE-93FC-F96024DD7EAC}" dt="2021-02-01T08:48:13.385" v="175" actId="5793"/>
        <pc:sldMkLst>
          <pc:docMk/>
          <pc:sldMk cId="267910223" sldId="257"/>
        </pc:sldMkLst>
        <pc:spChg chg="mod">
          <ac:chgData name="Tuula Hovilainen-Kilpinen" userId="591223a6-1ee6-405f-820c-482bc02d7243" providerId="ADAL" clId="{DF7FF559-6427-42BE-93FC-F96024DD7EAC}" dt="2021-02-01T08:48:13.385" v="175" actId="5793"/>
          <ac:spMkLst>
            <pc:docMk/>
            <pc:sldMk cId="267910223" sldId="257"/>
            <ac:spMk id="6" creationId="{D96B21DA-32EA-48A7-A9EC-8AC287832F24}"/>
          </ac:spMkLst>
        </pc:spChg>
      </pc:sldChg>
      <pc:sldChg chg="modSp mod">
        <pc:chgData name="Tuula Hovilainen-Kilpinen" userId="591223a6-1ee6-405f-820c-482bc02d7243" providerId="ADAL" clId="{DF7FF559-6427-42BE-93FC-F96024DD7EAC}" dt="2021-02-01T09:03:55.128" v="2071" actId="20577"/>
        <pc:sldMkLst>
          <pc:docMk/>
          <pc:sldMk cId="3600826004" sldId="259"/>
        </pc:sldMkLst>
        <pc:spChg chg="mod">
          <ac:chgData name="Tuula Hovilainen-Kilpinen" userId="591223a6-1ee6-405f-820c-482bc02d7243" providerId="ADAL" clId="{DF7FF559-6427-42BE-93FC-F96024DD7EAC}" dt="2021-02-01T09:02:09.965" v="1872" actId="20577"/>
          <ac:spMkLst>
            <pc:docMk/>
            <pc:sldMk cId="3600826004" sldId="259"/>
            <ac:spMk id="2" creationId="{D9C19D26-9168-4C64-A4E6-E939B4D80EB1}"/>
          </ac:spMkLst>
        </pc:spChg>
        <pc:spChg chg="mod">
          <ac:chgData name="Tuula Hovilainen-Kilpinen" userId="591223a6-1ee6-405f-820c-482bc02d7243" providerId="ADAL" clId="{DF7FF559-6427-42BE-93FC-F96024DD7EAC}" dt="2021-02-01T09:03:55.128" v="2071" actId="20577"/>
          <ac:spMkLst>
            <pc:docMk/>
            <pc:sldMk cId="3600826004" sldId="259"/>
            <ac:spMk id="3" creationId="{08E4117D-D3AA-4A42-A70D-063C3EA8F222}"/>
          </ac:spMkLst>
        </pc:spChg>
      </pc:sldChg>
      <pc:sldChg chg="addSp delSp modSp mod">
        <pc:chgData name="Tuula Hovilainen-Kilpinen" userId="591223a6-1ee6-405f-820c-482bc02d7243" providerId="ADAL" clId="{DF7FF559-6427-42BE-93FC-F96024DD7EAC}" dt="2021-02-01T10:12:31.145" v="3335" actId="478"/>
        <pc:sldMkLst>
          <pc:docMk/>
          <pc:sldMk cId="3621155364" sldId="263"/>
        </pc:sldMkLst>
        <pc:spChg chg="add del mod">
          <ac:chgData name="Tuula Hovilainen-Kilpinen" userId="591223a6-1ee6-405f-820c-482bc02d7243" providerId="ADAL" clId="{DF7FF559-6427-42BE-93FC-F96024DD7EAC}" dt="2021-02-01T10:12:31.145" v="3335" actId="478"/>
          <ac:spMkLst>
            <pc:docMk/>
            <pc:sldMk cId="3621155364" sldId="263"/>
            <ac:spMk id="3" creationId="{E3E35B58-3774-458A-88C3-BC5106EE41E3}"/>
          </ac:spMkLst>
        </pc:spChg>
        <pc:spChg chg="mod">
          <ac:chgData name="Tuula Hovilainen-Kilpinen" userId="591223a6-1ee6-405f-820c-482bc02d7243" providerId="ADAL" clId="{DF7FF559-6427-42BE-93FC-F96024DD7EAC}" dt="2021-02-01T10:09:32.425" v="3001" actId="20577"/>
          <ac:spMkLst>
            <pc:docMk/>
            <pc:sldMk cId="3621155364" sldId="263"/>
            <ac:spMk id="4" creationId="{2C8C28C8-6DC3-4401-ADDE-C81565095574}"/>
          </ac:spMkLst>
        </pc:spChg>
        <pc:spChg chg="mod">
          <ac:chgData name="Tuula Hovilainen-Kilpinen" userId="591223a6-1ee6-405f-820c-482bc02d7243" providerId="ADAL" clId="{DF7FF559-6427-42BE-93FC-F96024DD7EAC}" dt="2021-02-01T10:12:28.266" v="3334" actId="20577"/>
          <ac:spMkLst>
            <pc:docMk/>
            <pc:sldMk cId="3621155364" sldId="263"/>
            <ac:spMk id="5" creationId="{2F763633-2796-4A0A-A8E0-A8C3DEDD4A0F}"/>
          </ac:spMkLst>
        </pc:spChg>
      </pc:sldChg>
      <pc:sldChg chg="modSp mod">
        <pc:chgData name="Tuula Hovilainen-Kilpinen" userId="591223a6-1ee6-405f-820c-482bc02d7243" providerId="ADAL" clId="{DF7FF559-6427-42BE-93FC-F96024DD7EAC}" dt="2021-02-01T10:08:03.963" v="2826" actId="5793"/>
        <pc:sldMkLst>
          <pc:docMk/>
          <pc:sldMk cId="67284342" sldId="264"/>
        </pc:sldMkLst>
        <pc:spChg chg="mod">
          <ac:chgData name="Tuula Hovilainen-Kilpinen" userId="591223a6-1ee6-405f-820c-482bc02d7243" providerId="ADAL" clId="{DF7FF559-6427-42BE-93FC-F96024DD7EAC}" dt="2021-02-01T10:07:08.595" v="2703" actId="20577"/>
          <ac:spMkLst>
            <pc:docMk/>
            <pc:sldMk cId="67284342" sldId="264"/>
            <ac:spMk id="4" creationId="{2C8C28C8-6DC3-4401-ADDE-C81565095574}"/>
          </ac:spMkLst>
        </pc:spChg>
        <pc:spChg chg="mod">
          <ac:chgData name="Tuula Hovilainen-Kilpinen" userId="591223a6-1ee6-405f-820c-482bc02d7243" providerId="ADAL" clId="{DF7FF559-6427-42BE-93FC-F96024DD7EAC}" dt="2021-02-01T10:08:03.963" v="2826" actId="5793"/>
          <ac:spMkLst>
            <pc:docMk/>
            <pc:sldMk cId="67284342" sldId="264"/>
            <ac:spMk id="5" creationId="{2F763633-2796-4A0A-A8E0-A8C3DEDD4A0F}"/>
          </ac:spMkLst>
        </pc:spChg>
      </pc:sldChg>
      <pc:sldChg chg="modSp mod">
        <pc:chgData name="Tuula Hovilainen-Kilpinen" userId="591223a6-1ee6-405f-820c-482bc02d7243" providerId="ADAL" clId="{DF7FF559-6427-42BE-93FC-F96024DD7EAC}" dt="2021-02-01T10:06:53.078" v="2672" actId="20577"/>
        <pc:sldMkLst>
          <pc:docMk/>
          <pc:sldMk cId="188709856" sldId="265"/>
        </pc:sldMkLst>
        <pc:spChg chg="mod">
          <ac:chgData name="Tuula Hovilainen-Kilpinen" userId="591223a6-1ee6-405f-820c-482bc02d7243" providerId="ADAL" clId="{DF7FF559-6427-42BE-93FC-F96024DD7EAC}" dt="2021-02-01T10:06:53.078" v="2672" actId="20577"/>
          <ac:spMkLst>
            <pc:docMk/>
            <pc:sldMk cId="188709856" sldId="265"/>
            <ac:spMk id="5" creationId="{2F763633-2796-4A0A-A8E0-A8C3DEDD4A0F}"/>
          </ac:spMkLst>
        </pc:spChg>
      </pc:sldChg>
      <pc:sldChg chg="modSp mod">
        <pc:chgData name="Tuula Hovilainen-Kilpinen" userId="591223a6-1ee6-405f-820c-482bc02d7243" providerId="ADAL" clId="{DF7FF559-6427-42BE-93FC-F96024DD7EAC}" dt="2021-02-01T10:04:40.495" v="2383" actId="5793"/>
        <pc:sldMkLst>
          <pc:docMk/>
          <pc:sldMk cId="1454705903" sldId="266"/>
        </pc:sldMkLst>
        <pc:spChg chg="mod">
          <ac:chgData name="Tuula Hovilainen-Kilpinen" userId="591223a6-1ee6-405f-820c-482bc02d7243" providerId="ADAL" clId="{DF7FF559-6427-42BE-93FC-F96024DD7EAC}" dt="2021-02-01T10:04:40.495" v="2383" actId="5793"/>
          <ac:spMkLst>
            <pc:docMk/>
            <pc:sldMk cId="1454705903" sldId="266"/>
            <ac:spMk id="5" creationId="{2F763633-2796-4A0A-A8E0-A8C3DEDD4A0F}"/>
          </ac:spMkLst>
        </pc:spChg>
      </pc:sldChg>
      <pc:sldChg chg="modSp mod">
        <pc:chgData name="Tuula Hovilainen-Kilpinen" userId="591223a6-1ee6-405f-820c-482bc02d7243" providerId="ADAL" clId="{DF7FF559-6427-42BE-93FC-F96024DD7EAC}" dt="2021-02-01T09:01:45.855" v="1838" actId="20577"/>
        <pc:sldMkLst>
          <pc:docMk/>
          <pc:sldMk cId="3433657881" sldId="267"/>
        </pc:sldMkLst>
        <pc:spChg chg="mod">
          <ac:chgData name="Tuula Hovilainen-Kilpinen" userId="591223a6-1ee6-405f-820c-482bc02d7243" providerId="ADAL" clId="{DF7FF559-6427-42BE-93FC-F96024DD7EAC}" dt="2021-02-01T09:00:57.610" v="1720" actId="20577"/>
          <ac:spMkLst>
            <pc:docMk/>
            <pc:sldMk cId="3433657881" sldId="267"/>
            <ac:spMk id="4" creationId="{2D7B10E6-4D62-435D-8CD2-5E4B11A3CCF8}"/>
          </ac:spMkLst>
        </pc:spChg>
        <pc:spChg chg="mod">
          <ac:chgData name="Tuula Hovilainen-Kilpinen" userId="591223a6-1ee6-405f-820c-482bc02d7243" providerId="ADAL" clId="{DF7FF559-6427-42BE-93FC-F96024DD7EAC}" dt="2021-02-01T09:01:45.855" v="1838" actId="20577"/>
          <ac:spMkLst>
            <pc:docMk/>
            <pc:sldMk cId="3433657881" sldId="267"/>
            <ac:spMk id="6" creationId="{D96B21DA-32EA-48A7-A9EC-8AC287832F24}"/>
          </ac:spMkLst>
        </pc:spChg>
      </pc:sldChg>
      <pc:sldChg chg="modSp mod">
        <pc:chgData name="Tuula Hovilainen-Kilpinen" userId="591223a6-1ee6-405f-820c-482bc02d7243" providerId="ADAL" clId="{DF7FF559-6427-42BE-93FC-F96024DD7EAC}" dt="2021-02-01T08:51:26.915" v="577" actId="20577"/>
        <pc:sldMkLst>
          <pc:docMk/>
          <pc:sldMk cId="3103676500" sldId="268"/>
        </pc:sldMkLst>
        <pc:spChg chg="mod">
          <ac:chgData name="Tuula Hovilainen-Kilpinen" userId="591223a6-1ee6-405f-820c-482bc02d7243" providerId="ADAL" clId="{DF7FF559-6427-42BE-93FC-F96024DD7EAC}" dt="2021-02-01T08:50:27.383" v="488" actId="20577"/>
          <ac:spMkLst>
            <pc:docMk/>
            <pc:sldMk cId="3103676500" sldId="268"/>
            <ac:spMk id="3" creationId="{00000000-0000-0000-0000-000000000000}"/>
          </ac:spMkLst>
        </pc:spChg>
        <pc:spChg chg="mod">
          <ac:chgData name="Tuula Hovilainen-Kilpinen" userId="591223a6-1ee6-405f-820c-482bc02d7243" providerId="ADAL" clId="{DF7FF559-6427-42BE-93FC-F96024DD7EAC}" dt="2021-02-01T08:48:56.142" v="280" actId="20577"/>
          <ac:spMkLst>
            <pc:docMk/>
            <pc:sldMk cId="3103676500" sldId="268"/>
            <ac:spMk id="4" creationId="{2D7B10E6-4D62-435D-8CD2-5E4B11A3CCF8}"/>
          </ac:spMkLst>
        </pc:spChg>
        <pc:spChg chg="mod">
          <ac:chgData name="Tuula Hovilainen-Kilpinen" userId="591223a6-1ee6-405f-820c-482bc02d7243" providerId="ADAL" clId="{DF7FF559-6427-42BE-93FC-F96024DD7EAC}" dt="2021-02-01T08:50:21.593" v="469" actId="20577"/>
          <ac:spMkLst>
            <pc:docMk/>
            <pc:sldMk cId="3103676500" sldId="268"/>
            <ac:spMk id="5" creationId="{00000000-0000-0000-0000-000000000000}"/>
          </ac:spMkLst>
        </pc:spChg>
        <pc:spChg chg="mod">
          <ac:chgData name="Tuula Hovilainen-Kilpinen" userId="591223a6-1ee6-405f-820c-482bc02d7243" providerId="ADAL" clId="{DF7FF559-6427-42BE-93FC-F96024DD7EAC}" dt="2021-02-01T08:50:07.847" v="440" actId="20577"/>
          <ac:spMkLst>
            <pc:docMk/>
            <pc:sldMk cId="3103676500" sldId="268"/>
            <ac:spMk id="6" creationId="{D96B21DA-32EA-48A7-A9EC-8AC287832F24}"/>
          </ac:spMkLst>
        </pc:spChg>
        <pc:spChg chg="mod">
          <ac:chgData name="Tuula Hovilainen-Kilpinen" userId="591223a6-1ee6-405f-820c-482bc02d7243" providerId="ADAL" clId="{DF7FF559-6427-42BE-93FC-F96024DD7EAC}" dt="2021-02-01T08:51:02.853" v="544" actId="20577"/>
          <ac:spMkLst>
            <pc:docMk/>
            <pc:sldMk cId="3103676500" sldId="268"/>
            <ac:spMk id="7" creationId="{00000000-0000-0000-0000-000000000000}"/>
          </ac:spMkLst>
        </pc:spChg>
        <pc:spChg chg="mod">
          <ac:chgData name="Tuula Hovilainen-Kilpinen" userId="591223a6-1ee6-405f-820c-482bc02d7243" providerId="ADAL" clId="{DF7FF559-6427-42BE-93FC-F96024DD7EAC}" dt="2021-02-01T08:51:26.915" v="577" actId="20577"/>
          <ac:spMkLst>
            <pc:docMk/>
            <pc:sldMk cId="3103676500" sldId="268"/>
            <ac:spMk id="10" creationId="{00000000-0000-0000-0000-000000000000}"/>
          </ac:spMkLst>
        </pc:spChg>
        <pc:spChg chg="mod">
          <ac:chgData name="Tuula Hovilainen-Kilpinen" userId="591223a6-1ee6-405f-820c-482bc02d7243" providerId="ADAL" clId="{DF7FF559-6427-42BE-93FC-F96024DD7EAC}" dt="2021-02-01T08:51:22.741" v="568" actId="20577"/>
          <ac:spMkLst>
            <pc:docMk/>
            <pc:sldMk cId="3103676500" sldId="268"/>
            <ac:spMk id="11" creationId="{00000000-0000-0000-0000-000000000000}"/>
          </ac:spMkLst>
        </pc:spChg>
        <pc:spChg chg="mod">
          <ac:chgData name="Tuula Hovilainen-Kilpinen" userId="591223a6-1ee6-405f-820c-482bc02d7243" providerId="ADAL" clId="{DF7FF559-6427-42BE-93FC-F96024DD7EAC}" dt="2021-02-01T08:50:55.109" v="532" actId="20577"/>
          <ac:spMkLst>
            <pc:docMk/>
            <pc:sldMk cId="3103676500" sldId="268"/>
            <ac:spMk id="12" creationId="{00000000-0000-0000-0000-000000000000}"/>
          </ac:spMkLst>
        </pc:spChg>
        <pc:spChg chg="mod">
          <ac:chgData name="Tuula Hovilainen-Kilpinen" userId="591223a6-1ee6-405f-820c-482bc02d7243" providerId="ADAL" clId="{DF7FF559-6427-42BE-93FC-F96024DD7EAC}" dt="2021-02-01T08:50:45.047" v="507" actId="20577"/>
          <ac:spMkLst>
            <pc:docMk/>
            <pc:sldMk cId="3103676500" sldId="268"/>
            <ac:spMk id="13" creationId="{00000000-0000-0000-0000-000000000000}"/>
          </ac:spMkLst>
        </pc:spChg>
      </pc:sldChg>
      <pc:sldChg chg="modSp mod">
        <pc:chgData name="Tuula Hovilainen-Kilpinen" userId="591223a6-1ee6-405f-820c-482bc02d7243" providerId="ADAL" clId="{DF7FF559-6427-42BE-93FC-F96024DD7EAC}" dt="2021-02-01T08:59:18.439" v="1500" actId="20577"/>
        <pc:sldMkLst>
          <pc:docMk/>
          <pc:sldMk cId="3916639332" sldId="269"/>
        </pc:sldMkLst>
        <pc:spChg chg="mod">
          <ac:chgData name="Tuula Hovilainen-Kilpinen" userId="591223a6-1ee6-405f-820c-482bc02d7243" providerId="ADAL" clId="{DF7FF559-6427-42BE-93FC-F96024DD7EAC}" dt="2021-02-01T08:55:53.791" v="1095" actId="20577"/>
          <ac:spMkLst>
            <pc:docMk/>
            <pc:sldMk cId="3916639332" sldId="269"/>
            <ac:spMk id="4" creationId="{2D7B10E6-4D62-435D-8CD2-5E4B11A3CCF8}"/>
          </ac:spMkLst>
        </pc:spChg>
        <pc:spChg chg="mod">
          <ac:chgData name="Tuula Hovilainen-Kilpinen" userId="591223a6-1ee6-405f-820c-482bc02d7243" providerId="ADAL" clId="{DF7FF559-6427-42BE-93FC-F96024DD7EAC}" dt="2021-02-01T08:59:18.439" v="1500" actId="20577"/>
          <ac:spMkLst>
            <pc:docMk/>
            <pc:sldMk cId="3916639332" sldId="269"/>
            <ac:spMk id="6" creationId="{D96B21DA-32EA-48A7-A9EC-8AC287832F24}"/>
          </ac:spMkLst>
        </pc:spChg>
      </pc:sldChg>
      <pc:sldChg chg="modSp mod">
        <pc:chgData name="Tuula Hovilainen-Kilpinen" userId="591223a6-1ee6-405f-820c-482bc02d7243" providerId="ADAL" clId="{DF7FF559-6427-42BE-93FC-F96024DD7EAC}" dt="2021-02-01T09:00:29.997" v="1654" actId="20577"/>
        <pc:sldMkLst>
          <pc:docMk/>
          <pc:sldMk cId="20826792" sldId="270"/>
        </pc:sldMkLst>
        <pc:spChg chg="mod">
          <ac:chgData name="Tuula Hovilainen-Kilpinen" userId="591223a6-1ee6-405f-820c-482bc02d7243" providerId="ADAL" clId="{DF7FF559-6427-42BE-93FC-F96024DD7EAC}" dt="2021-02-01T09:00:29.997" v="1654" actId="20577"/>
          <ac:spMkLst>
            <pc:docMk/>
            <pc:sldMk cId="20826792" sldId="270"/>
            <ac:spMk id="4" creationId="{2D7B10E6-4D62-435D-8CD2-5E4B11A3CCF8}"/>
          </ac:spMkLst>
        </pc:spChg>
        <pc:spChg chg="mod">
          <ac:chgData name="Tuula Hovilainen-Kilpinen" userId="591223a6-1ee6-405f-820c-482bc02d7243" providerId="ADAL" clId="{DF7FF559-6427-42BE-93FC-F96024DD7EAC}" dt="2021-02-01T09:00:23.603" v="1652" actId="313"/>
          <ac:spMkLst>
            <pc:docMk/>
            <pc:sldMk cId="20826792" sldId="270"/>
            <ac:spMk id="6" creationId="{D96B21DA-32EA-48A7-A9EC-8AC287832F24}"/>
          </ac:spMkLst>
        </pc:spChg>
      </pc:sldChg>
      <pc:sldChg chg="modSp mod">
        <pc:chgData name="Tuula Hovilainen-Kilpinen" userId="591223a6-1ee6-405f-820c-482bc02d7243" providerId="ADAL" clId="{DF7FF559-6427-42BE-93FC-F96024DD7EAC}" dt="2021-02-01T08:55:39.774" v="1058" actId="20577"/>
        <pc:sldMkLst>
          <pc:docMk/>
          <pc:sldMk cId="1051451326" sldId="271"/>
        </pc:sldMkLst>
        <pc:spChg chg="mod">
          <ac:chgData name="Tuula Hovilainen-Kilpinen" userId="591223a6-1ee6-405f-820c-482bc02d7243" providerId="ADAL" clId="{DF7FF559-6427-42BE-93FC-F96024DD7EAC}" dt="2021-02-01T08:55:39.774" v="1058" actId="20577"/>
          <ac:spMkLst>
            <pc:docMk/>
            <pc:sldMk cId="1051451326" sldId="271"/>
            <ac:spMk id="4" creationId="{2D7B10E6-4D62-435D-8CD2-5E4B11A3CCF8}"/>
          </ac:spMkLst>
        </pc:spChg>
        <pc:spChg chg="mod">
          <ac:chgData name="Tuula Hovilainen-Kilpinen" userId="591223a6-1ee6-405f-820c-482bc02d7243" providerId="ADAL" clId="{DF7FF559-6427-42BE-93FC-F96024DD7EAC}" dt="2021-02-01T08:55:31.354" v="1056" actId="20577"/>
          <ac:spMkLst>
            <pc:docMk/>
            <pc:sldMk cId="1051451326" sldId="271"/>
            <ac:spMk id="6" creationId="{D96B21DA-32EA-48A7-A9EC-8AC287832F2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53B686-CCB2-4BF2-97B2-581ADA1DD5DC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82132E-C569-49AC-8EC1-7AD08189CAC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806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37D30E-D108-431B-B843-C8BCA458B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7FA7960-E879-4857-AD85-74B2794CBD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C8A9982-4A74-4477-AF52-EFFFB8E95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EFB4-7EB7-47FD-A296-E36D756D3B93}" type="datetime1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F0F0F82-859D-434A-9768-6A546F6A6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A5389AC-85EE-4510-B4A9-2F2D98C3E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5711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4225CC-9B4B-478D-8C6E-8D734060B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40CBC4-EEF0-49FB-A3F7-D3858522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CC127EC-B1D7-4689-A05F-956171F61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C045E-A7E2-4974-887D-F2F1FD10F34C}" type="datetime1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B8FA72E-42BC-4755-93F0-9FB69DA7D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9CC01DD-1039-4E2D-A35F-EC1390F99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12569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51392C-ECFC-4117-B498-66E7DCE23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4C5AB02-0227-4CDF-BAFE-B65A7C2FA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EE03B96-026F-4A98-9F9F-4FA0FE420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4C55A-BA64-45C9-9288-F707D7611358}" type="datetime1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B3984F1-4AB0-4370-9D0F-D52368F75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CEA6BB9-CDD4-4D68-9FA1-E889D17EB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6971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3E8EF4-2B32-4999-B4E1-112A81A1C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2781507-698B-4660-A362-73DE9474D2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931B712-C9D6-4B64-A85B-4A25E47B31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2AEF3D8-B539-465A-8E42-DCF043988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8025D-6F87-4D83-85BD-2BC8D8E0BCA8}" type="datetime1">
              <a:rPr lang="fi-FI" smtClean="0"/>
              <a:t>1.2.2021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BCDFD19-639C-43EA-972B-95142CF59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82340D6-ED0E-4F09-8105-12E8B7840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2111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A68F4E5-51E0-473D-A64C-FC417F6D3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7D80691-2467-40F1-AA11-608E09B464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010D425-656E-4621-8E7D-8FDC005CAF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79FB61C-C4CD-4525-903A-4E3C8B2F3A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B972E10-7383-489B-BE69-AAF12F86E0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E7694C6-6FE7-487E-ACA2-62459994A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45ADB-E1C4-473B-95E2-0C77066B6E80}" type="datetime1">
              <a:rPr lang="fi-FI" smtClean="0"/>
              <a:t>1.2.2021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D93A8E2-ECAD-46DE-AD01-4F464BD97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AA0F1FF3-717F-4B6F-ABAF-87DAC4ABB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9339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AA9DEA-9832-4B01-A864-513B5EC1B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2D18AB2-BF80-439D-A81C-E66899728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24FB0-8524-4543-B631-9634AB2ABBAA}" type="datetime1">
              <a:rPr lang="fi-FI" smtClean="0"/>
              <a:t>1.2.2021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1D4839F-3237-470D-BF7F-35D3EFE64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5CB2367-DE50-4EBD-B5E0-6213A49DC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1456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C2A0268-D685-4587-AC51-A7B7407F0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D63D7-8509-4299-89E2-4F13C908DDA1}" type="datetime1">
              <a:rPr lang="fi-FI" smtClean="0"/>
              <a:t>1.2.2021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9F4DC1B-1F0D-449B-A78B-6B048A700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298D853-9739-4F0D-B56B-D0F4D3AAE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8037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94BE03-62BD-4DCA-95E7-4ABEFA5B9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DEC5382-08D8-4517-A13D-E22780D86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18F6814-7B75-4C2F-A708-AF20A327B3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5660559-6DA3-4430-A249-92C1161C9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DCC39-310E-430C-A051-4DC201B7244E}" type="datetime1">
              <a:rPr lang="fi-FI" smtClean="0"/>
              <a:t>1.2.2021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5CD9069-5AC6-41F2-B65C-FD376181E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3C90B5B-A99E-4FEE-8FEC-043F719E0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76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BA506E-AA28-455B-BEBE-189D782B7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EF8B8556-D8A1-433C-BC93-B85B064C20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110B8B1-B7EF-4175-BADD-25E1E5679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650EB1F-7748-4332-BA26-5347D82EE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7044D-12E4-4714-BAA1-707924ED4D68}" type="datetime1">
              <a:rPr lang="fi-FI" smtClean="0"/>
              <a:t>1.2.2021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20861CC-A206-4013-BFBE-BC4CD993E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5864859-8924-4F7E-BCE1-DA5586C59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0168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E426C4-BACE-4BEE-9DA7-76B8A7198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054B826-2E6C-4EEE-A18C-E2281FAFC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6E09C7D-3AC8-4235-AFF5-170C57013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BEEE1-B8CB-4FD0-9427-23177322BF62}" type="datetime1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E6831A0-3F89-44A8-9FAD-08FB432DD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A14FDC0-87B3-4A1A-8F40-34AE201F4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3342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185EA2B-636D-4B69-93B2-B28ACFC232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AAED873-8016-4CFD-84BA-5FC4059D16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E3F857B-1167-4564-9C3A-4E5972E99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84BA5-61D0-4181-8E32-A7E67A72EC0B}" type="datetime1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223CA1-1A63-4C36-B065-4668C9752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A2D3735-A685-4294-ABE7-6B1CF55D9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2226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E3A701A-7087-42AD-93EF-D5EB80773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B7FFD96-BB17-46EF-806B-0F157B593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E7CD28-556A-4E32-8B92-CA4D561892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EEDF9-5243-44F4-9369-CED78D56ACFD}" type="datetime1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2B01404-15EE-4B7A-BD19-FDF90D056D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945F2B2-6734-4427-8FF9-C11F7A7749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F94B7-0746-4816-8E99-2A0B7C2FA0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164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youtube.com/watch?v=uqzWQQTqZy0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youtube.com/watch?v=r2tE3ShXML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4.png"/><Relationship Id="rId7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n7Let4tICI" TargetMode="External"/><Relationship Id="rId2" Type="http://schemas.openxmlformats.org/officeDocument/2006/relationships/hyperlink" Target="https://www.youtube.com/watch?v=3qMwwNMAuOQ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www.youtube.com/watch?v=WCKj27jzRLI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youtube.com/watch?v=WH6rbmA6HJ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ABCB7282-ABFC-4585-8941-CA7CFE3A1343}"/>
              </a:ext>
            </a:extLst>
          </p:cNvPr>
          <p:cNvSpPr/>
          <p:nvPr/>
        </p:nvSpPr>
        <p:spPr>
          <a:xfrm>
            <a:off x="-3" y="1817370"/>
            <a:ext cx="12192003" cy="3440430"/>
          </a:xfrm>
          <a:prstGeom prst="rect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Suorakulmio: Vastakkaiset kulmat leikattu 9">
            <a:extLst>
              <a:ext uri="{FF2B5EF4-FFF2-40B4-BE49-F238E27FC236}">
                <a16:creationId xmlns:a16="http://schemas.microsoft.com/office/drawing/2014/main" id="{856AF74C-75BF-423F-BC88-EE4DA6493BC3}"/>
              </a:ext>
            </a:extLst>
          </p:cNvPr>
          <p:cNvSpPr/>
          <p:nvPr/>
        </p:nvSpPr>
        <p:spPr>
          <a:xfrm flipH="1">
            <a:off x="-3" y="0"/>
            <a:ext cx="12192001" cy="6858000"/>
          </a:xfrm>
          <a:prstGeom prst="snip2DiagRect">
            <a:avLst>
              <a:gd name="adj1" fmla="val 0"/>
              <a:gd name="adj2" fmla="val 5000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E66F04C-CB56-4972-9287-69B9C622D3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i-FI" b="1" err="1">
                <a:solidFill>
                  <a:schemeClr val="bg1"/>
                </a:solidFill>
                <a:latin typeface="+mn-lt"/>
              </a:rPr>
              <a:t>Customerservice</a:t>
            </a:r>
            <a:r>
              <a:rPr lang="fi-FI" b="1">
                <a:solidFill>
                  <a:schemeClr val="bg1"/>
                </a:solidFill>
                <a:latin typeface="+mn-lt"/>
              </a:rPr>
              <a:t> in </a:t>
            </a:r>
            <a:r>
              <a:rPr lang="fi-FI" b="1" err="1">
                <a:solidFill>
                  <a:schemeClr val="bg1"/>
                </a:solidFill>
                <a:latin typeface="+mn-lt"/>
              </a:rPr>
              <a:t>social</a:t>
            </a:r>
            <a:r>
              <a:rPr lang="fi-FI" b="1">
                <a:solidFill>
                  <a:schemeClr val="bg1"/>
                </a:solidFill>
                <a:latin typeface="+mn-lt"/>
              </a:rPr>
              <a:t> and </a:t>
            </a:r>
            <a:r>
              <a:rPr lang="fi-FI" b="1" err="1">
                <a:solidFill>
                  <a:schemeClr val="bg1"/>
                </a:solidFill>
                <a:latin typeface="+mn-lt"/>
              </a:rPr>
              <a:t>healthcare</a:t>
            </a:r>
            <a:r>
              <a:rPr lang="fi-FI" b="1">
                <a:solidFill>
                  <a:schemeClr val="bg1"/>
                </a:solidFill>
                <a:latin typeface="+mn-lt"/>
              </a:rPr>
              <a:t> </a:t>
            </a:r>
            <a:r>
              <a:rPr lang="fi-FI" b="1" err="1">
                <a:solidFill>
                  <a:schemeClr val="bg1"/>
                </a:solidFill>
                <a:latin typeface="+mn-lt"/>
              </a:rPr>
              <a:t>area</a:t>
            </a:r>
            <a:r>
              <a:rPr lang="fi-FI" b="1">
                <a:solidFill>
                  <a:schemeClr val="bg1"/>
                </a:solidFill>
                <a:latin typeface="+mn-lt"/>
              </a:rPr>
              <a:t> and </a:t>
            </a:r>
            <a:r>
              <a:rPr lang="fi-FI" b="1" err="1">
                <a:solidFill>
                  <a:schemeClr val="bg1"/>
                </a:solidFill>
                <a:latin typeface="+mn-lt"/>
              </a:rPr>
              <a:t>scenes</a:t>
            </a:r>
            <a:r>
              <a:rPr lang="fi-FI" b="1">
                <a:solidFill>
                  <a:schemeClr val="bg1"/>
                </a:solidFill>
                <a:latin typeface="+mn-lt"/>
              </a:rPr>
              <a:t> </a:t>
            </a:r>
            <a:r>
              <a:rPr lang="fi-FI" b="1" err="1">
                <a:solidFill>
                  <a:schemeClr val="bg1"/>
                </a:solidFill>
                <a:latin typeface="+mn-lt"/>
              </a:rPr>
              <a:t>with</a:t>
            </a:r>
            <a:r>
              <a:rPr lang="fi-FI" b="1">
                <a:solidFill>
                  <a:schemeClr val="bg1"/>
                </a:solidFill>
                <a:latin typeface="+mn-lt"/>
              </a:rPr>
              <a:t> </a:t>
            </a:r>
            <a:r>
              <a:rPr lang="fi-FI" b="1" err="1">
                <a:solidFill>
                  <a:schemeClr val="bg1"/>
                </a:solidFill>
                <a:latin typeface="+mn-lt"/>
              </a:rPr>
              <a:t>demanding</a:t>
            </a:r>
            <a:r>
              <a:rPr lang="fi-FI" b="1">
                <a:solidFill>
                  <a:schemeClr val="bg1"/>
                </a:solidFill>
                <a:latin typeface="+mn-lt"/>
              </a:rPr>
              <a:t> </a:t>
            </a:r>
            <a:r>
              <a:rPr lang="fi-FI" b="1" err="1">
                <a:solidFill>
                  <a:schemeClr val="bg1"/>
                </a:solidFill>
                <a:latin typeface="+mn-lt"/>
              </a:rPr>
              <a:t>clients</a:t>
            </a:r>
            <a:endParaRPr lang="fi-FI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0087CB0-CAA3-45A4-9E9E-7A83387F42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err="1"/>
              <a:t>Healthcarelogistics</a:t>
            </a:r>
            <a:endParaRPr lang="fi-FI"/>
          </a:p>
          <a:p>
            <a:r>
              <a:rPr lang="fi-FI"/>
              <a:t>Tuula Hovilainen-Kilpinen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CF3ED6C-6C47-4AC2-B261-A0F6E7FC47A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690" y="5524549"/>
            <a:ext cx="1983307" cy="568548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52AAF4C4-D9C2-4B43-927A-9B3B2878AD5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548" y="6170425"/>
            <a:ext cx="2077449" cy="593405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96" y="-26845"/>
            <a:ext cx="2483645" cy="1655763"/>
          </a:xfrm>
          <a:prstGeom prst="rect">
            <a:avLst/>
          </a:prstGeom>
        </p:spPr>
      </p:pic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5537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/>
              <a:t>h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>
                <a:solidFill>
                  <a:schemeClr val="bg1"/>
                </a:solidFill>
                <a:latin typeface="+mn-lt"/>
              </a:rPr>
              <a:t>ASIAKASPALVELU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96B21DA-32EA-48A7-A9EC-8AC287832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35095"/>
          </a:xfrm>
        </p:spPr>
        <p:txBody>
          <a:bodyPr/>
          <a:lstStyle/>
          <a:p>
            <a:r>
              <a:rPr lang="fi-FI" err="1">
                <a:hlinkClick r:id="rId2"/>
              </a:rPr>
              <a:t>The</a:t>
            </a:r>
            <a:r>
              <a:rPr lang="fi-FI">
                <a:hlinkClick r:id="rId2"/>
              </a:rPr>
              <a:t> </a:t>
            </a:r>
            <a:r>
              <a:rPr lang="fi-FI" err="1">
                <a:hlinkClick r:id="rId2"/>
              </a:rPr>
              <a:t>best</a:t>
            </a:r>
            <a:r>
              <a:rPr lang="fi-FI">
                <a:hlinkClick r:id="rId2"/>
              </a:rPr>
              <a:t> </a:t>
            </a:r>
            <a:r>
              <a:rPr lang="fi-FI" err="1">
                <a:hlinkClick r:id="rId2"/>
              </a:rPr>
              <a:t>elements</a:t>
            </a:r>
            <a:r>
              <a:rPr lang="fi-FI">
                <a:hlinkClick r:id="rId2"/>
              </a:rPr>
              <a:t> for </a:t>
            </a:r>
            <a:r>
              <a:rPr lang="fi-FI" err="1">
                <a:hlinkClick r:id="rId2"/>
              </a:rPr>
              <a:t>customerservice</a:t>
            </a:r>
            <a:endParaRPr lang="fi-FI">
              <a:hlinkClick r:id="rId2"/>
            </a:endParaRPr>
          </a:p>
          <a:p>
            <a:pPr marL="0" indent="0">
              <a:buNone/>
            </a:pPr>
            <a:endParaRPr lang="fi-FI">
              <a:hlinkClick r:id="rId2"/>
            </a:endParaRPr>
          </a:p>
          <a:p>
            <a:endParaRPr lang="fi-FI">
              <a:hlinkClick r:id="rId2"/>
            </a:endParaRPr>
          </a:p>
          <a:p>
            <a:r>
              <a:rPr lang="fi-FI">
                <a:hlinkClick r:id="rId2"/>
              </a:rPr>
              <a:t>https://www.youtube.com/watch?v=uqzWQQTqZy0</a:t>
            </a:r>
            <a:endParaRPr lang="fi-FI"/>
          </a:p>
          <a:p>
            <a:pPr marL="0" indent="0">
              <a:buNone/>
            </a:pPr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sp>
        <p:nvSpPr>
          <p:cNvPr id="2" name="Dian numeron paikkamerkki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7910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-339634" y="-10922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err="1">
                <a:solidFill>
                  <a:schemeClr val="bg1"/>
                </a:solidFill>
                <a:latin typeface="+mn-lt"/>
              </a:rPr>
              <a:t>Co-opeartion</a:t>
            </a:r>
            <a:r>
              <a:rPr lang="fi-FI" b="1">
                <a:solidFill>
                  <a:schemeClr val="bg1"/>
                </a:solidFill>
                <a:latin typeface="+mn-lt"/>
              </a:rPr>
              <a:t> </a:t>
            </a:r>
            <a:r>
              <a:rPr lang="fi-FI" b="1" err="1">
                <a:solidFill>
                  <a:schemeClr val="bg1"/>
                </a:solidFill>
                <a:latin typeface="+mn-lt"/>
              </a:rPr>
              <a:t>with</a:t>
            </a:r>
            <a:r>
              <a:rPr lang="fi-FI" b="1">
                <a:solidFill>
                  <a:schemeClr val="bg1"/>
                </a:solidFill>
                <a:latin typeface="+mn-lt"/>
              </a:rPr>
              <a:t> </a:t>
            </a:r>
            <a:r>
              <a:rPr lang="fi-FI" b="1" err="1">
                <a:solidFill>
                  <a:schemeClr val="bg1"/>
                </a:solidFill>
                <a:latin typeface="+mn-lt"/>
              </a:rPr>
              <a:t>demanding</a:t>
            </a:r>
            <a:r>
              <a:rPr lang="fi-FI" b="1">
                <a:solidFill>
                  <a:schemeClr val="bg1"/>
                </a:solidFill>
                <a:latin typeface="+mn-lt"/>
              </a:rPr>
              <a:t> </a:t>
            </a:r>
            <a:r>
              <a:rPr lang="fi-FI" b="1" err="1">
                <a:solidFill>
                  <a:schemeClr val="bg1"/>
                </a:solidFill>
                <a:latin typeface="+mn-lt"/>
              </a:rPr>
              <a:t>customer</a:t>
            </a:r>
            <a:endParaRPr lang="fi-FI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96B21DA-32EA-48A7-A9EC-8AC287832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35095"/>
          </a:xfrm>
        </p:spPr>
        <p:txBody>
          <a:bodyPr/>
          <a:lstStyle/>
          <a:p>
            <a:r>
              <a:rPr lang="fi-FI"/>
              <a:t> In </a:t>
            </a:r>
            <a:r>
              <a:rPr lang="fi-FI" err="1"/>
              <a:t>which</a:t>
            </a:r>
            <a:r>
              <a:rPr lang="fi-FI"/>
              <a:t> </a:t>
            </a:r>
            <a:r>
              <a:rPr lang="fi-FI" err="1"/>
              <a:t>situations</a:t>
            </a:r>
            <a:r>
              <a:rPr lang="fi-FI"/>
              <a:t>  </a:t>
            </a:r>
            <a:r>
              <a:rPr lang="fi-FI" err="1"/>
              <a:t>customer</a:t>
            </a:r>
            <a:r>
              <a:rPr lang="fi-FI"/>
              <a:t> is </a:t>
            </a:r>
            <a:r>
              <a:rPr lang="fi-FI" err="1"/>
              <a:t>demandin</a:t>
            </a:r>
            <a:endParaRPr lang="fi-FI"/>
          </a:p>
          <a:p>
            <a:r>
              <a:rPr lang="fi-FI"/>
              <a:t> How </a:t>
            </a:r>
            <a:r>
              <a:rPr lang="fi-FI" err="1"/>
              <a:t>do</a:t>
            </a:r>
            <a:r>
              <a:rPr lang="fi-FI"/>
              <a:t> </a:t>
            </a:r>
            <a:r>
              <a:rPr lang="fi-FI" err="1"/>
              <a:t>you</a:t>
            </a:r>
            <a:r>
              <a:rPr lang="fi-FI"/>
              <a:t> </a:t>
            </a:r>
            <a:r>
              <a:rPr lang="fi-FI" err="1"/>
              <a:t>anticipate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situation</a:t>
            </a:r>
            <a:r>
              <a:rPr lang="fi-FI"/>
              <a:t>? 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sp>
        <p:nvSpPr>
          <p:cNvPr id="2" name="Dian numeron paikkamerkki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3</a:t>
            </a:fld>
            <a:endParaRPr lang="fi-FI"/>
          </a:p>
        </p:txBody>
      </p:sp>
      <p:sp>
        <p:nvSpPr>
          <p:cNvPr id="3" name="Ellipsi 2"/>
          <p:cNvSpPr/>
          <p:nvPr/>
        </p:nvSpPr>
        <p:spPr>
          <a:xfrm>
            <a:off x="6335485" y="2506890"/>
            <a:ext cx="2756263" cy="16732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err="1"/>
              <a:t>Face</a:t>
            </a:r>
            <a:endParaRPr lang="fi-FI"/>
          </a:p>
        </p:txBody>
      </p:sp>
      <p:sp>
        <p:nvSpPr>
          <p:cNvPr id="5" name="Pyöristetty suorakulmio 4"/>
          <p:cNvSpPr/>
          <p:nvPr/>
        </p:nvSpPr>
        <p:spPr>
          <a:xfrm>
            <a:off x="2717074" y="3095897"/>
            <a:ext cx="3291840" cy="12397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err="1"/>
              <a:t>Movement</a:t>
            </a:r>
            <a:endParaRPr lang="fi-FI"/>
          </a:p>
        </p:txBody>
      </p:sp>
      <p:sp>
        <p:nvSpPr>
          <p:cNvPr id="7" name="Suorakulmio 6"/>
          <p:cNvSpPr/>
          <p:nvPr/>
        </p:nvSpPr>
        <p:spPr>
          <a:xfrm>
            <a:off x="5950402" y="4591005"/>
            <a:ext cx="180267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err="1"/>
              <a:t>Hands</a:t>
            </a:r>
            <a:endParaRPr lang="fi-FI"/>
          </a:p>
        </p:txBody>
      </p:sp>
      <p:sp>
        <p:nvSpPr>
          <p:cNvPr id="10" name="5-sakarainen tähti 9"/>
          <p:cNvSpPr/>
          <p:nvPr/>
        </p:nvSpPr>
        <p:spPr>
          <a:xfrm>
            <a:off x="548640" y="3944983"/>
            <a:ext cx="2534194" cy="1933303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err="1"/>
              <a:t>space</a:t>
            </a:r>
            <a:endParaRPr lang="fi-FI"/>
          </a:p>
        </p:txBody>
      </p:sp>
      <p:sp>
        <p:nvSpPr>
          <p:cNvPr id="11" name="5-sakarainen tähti 10"/>
          <p:cNvSpPr/>
          <p:nvPr/>
        </p:nvSpPr>
        <p:spPr>
          <a:xfrm>
            <a:off x="2573383" y="4930050"/>
            <a:ext cx="2821577" cy="1912531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err="1"/>
              <a:t>Own</a:t>
            </a:r>
            <a:r>
              <a:rPr lang="fi-FI"/>
              <a:t> </a:t>
            </a:r>
            <a:r>
              <a:rPr lang="fi-FI" err="1"/>
              <a:t>behavior</a:t>
            </a:r>
            <a:endParaRPr lang="fi-FI"/>
          </a:p>
        </p:txBody>
      </p:sp>
      <p:sp>
        <p:nvSpPr>
          <p:cNvPr id="12" name="5-sakarainen tähti 11"/>
          <p:cNvSpPr/>
          <p:nvPr/>
        </p:nvSpPr>
        <p:spPr>
          <a:xfrm>
            <a:off x="8934994" y="4200660"/>
            <a:ext cx="2518954" cy="1933303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err="1"/>
              <a:t>Equipment</a:t>
            </a:r>
            <a:r>
              <a:rPr lang="fi-FI"/>
              <a:t> </a:t>
            </a:r>
            <a:r>
              <a:rPr lang="fi-FI" err="1"/>
              <a:t>ion</a:t>
            </a:r>
            <a:r>
              <a:rPr lang="fi-FI"/>
              <a:t> </a:t>
            </a:r>
            <a:r>
              <a:rPr lang="fi-FI" err="1"/>
              <a:t>same</a:t>
            </a:r>
            <a:r>
              <a:rPr lang="fi-FI"/>
              <a:t> </a:t>
            </a:r>
            <a:r>
              <a:rPr lang="fi-FI" err="1"/>
              <a:t>space</a:t>
            </a:r>
            <a:endParaRPr lang="fi-FI"/>
          </a:p>
        </p:txBody>
      </p:sp>
      <p:sp>
        <p:nvSpPr>
          <p:cNvPr id="13" name="5-sakarainen tähti 12"/>
          <p:cNvSpPr/>
          <p:nvPr/>
        </p:nvSpPr>
        <p:spPr>
          <a:xfrm>
            <a:off x="8856616" y="1690688"/>
            <a:ext cx="2786743" cy="1899467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err="1"/>
              <a:t>Rules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3676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err="1">
                <a:solidFill>
                  <a:schemeClr val="bg1"/>
                </a:solidFill>
                <a:latin typeface="+mn-lt"/>
              </a:rPr>
              <a:t>Co-operation</a:t>
            </a:r>
            <a:r>
              <a:rPr lang="fi-FI" b="1">
                <a:solidFill>
                  <a:schemeClr val="bg1"/>
                </a:solidFill>
                <a:latin typeface="+mn-lt"/>
              </a:rPr>
              <a:t> </a:t>
            </a:r>
            <a:r>
              <a:rPr lang="fi-FI" b="1" err="1">
                <a:solidFill>
                  <a:schemeClr val="bg1"/>
                </a:solidFill>
                <a:latin typeface="+mn-lt"/>
              </a:rPr>
              <a:t>with</a:t>
            </a:r>
            <a:r>
              <a:rPr lang="fi-FI" b="1">
                <a:solidFill>
                  <a:schemeClr val="bg1"/>
                </a:solidFill>
                <a:latin typeface="+mn-lt"/>
              </a:rPr>
              <a:t> </a:t>
            </a:r>
            <a:r>
              <a:rPr lang="fi-FI" b="1" err="1">
                <a:solidFill>
                  <a:schemeClr val="bg1"/>
                </a:solidFill>
                <a:latin typeface="+mn-lt"/>
              </a:rPr>
              <a:t>agressive</a:t>
            </a:r>
            <a:r>
              <a:rPr lang="fi-FI" b="1">
                <a:solidFill>
                  <a:schemeClr val="bg1"/>
                </a:solidFill>
                <a:latin typeface="+mn-lt"/>
              </a:rPr>
              <a:t> </a:t>
            </a:r>
            <a:r>
              <a:rPr lang="fi-FI" b="1" err="1">
                <a:solidFill>
                  <a:schemeClr val="bg1"/>
                </a:solidFill>
                <a:latin typeface="+mn-lt"/>
              </a:rPr>
              <a:t>customer</a:t>
            </a:r>
            <a:endParaRPr lang="fi-FI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96B21DA-32EA-48A7-A9EC-8AC287832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35095"/>
          </a:xfrm>
        </p:spPr>
        <p:txBody>
          <a:bodyPr>
            <a:normAutofit/>
          </a:bodyPr>
          <a:lstStyle/>
          <a:p>
            <a:r>
              <a:rPr lang="fi-FI" err="1"/>
              <a:t>Be</a:t>
            </a:r>
            <a:r>
              <a:rPr lang="fi-FI"/>
              <a:t> on </a:t>
            </a:r>
            <a:r>
              <a:rPr lang="fi-FI" err="1"/>
              <a:t>same</a:t>
            </a:r>
            <a:r>
              <a:rPr lang="fi-FI"/>
              <a:t> </a:t>
            </a:r>
            <a:r>
              <a:rPr lang="fi-FI" err="1"/>
              <a:t>level</a:t>
            </a:r>
            <a:r>
              <a:rPr lang="fi-FI"/>
              <a:t>, </a:t>
            </a:r>
            <a:r>
              <a:rPr lang="fi-FI" err="1"/>
              <a:t>eyes</a:t>
            </a:r>
            <a:r>
              <a:rPr lang="fi-FI"/>
              <a:t> </a:t>
            </a:r>
            <a:r>
              <a:rPr lang="fi-FI" err="1"/>
              <a:t>by</a:t>
            </a:r>
            <a:r>
              <a:rPr lang="fi-FI"/>
              <a:t> </a:t>
            </a:r>
            <a:r>
              <a:rPr lang="fi-FI" err="1"/>
              <a:t>eys</a:t>
            </a:r>
            <a:endParaRPr lang="fi-FI"/>
          </a:p>
          <a:p>
            <a:r>
              <a:rPr lang="fi-FI"/>
              <a:t>Show </a:t>
            </a:r>
            <a:r>
              <a:rPr lang="fi-FI" err="1"/>
              <a:t>your</a:t>
            </a:r>
            <a:r>
              <a:rPr lang="fi-FI"/>
              <a:t> </a:t>
            </a:r>
            <a:r>
              <a:rPr lang="fi-FI" err="1"/>
              <a:t>hands</a:t>
            </a:r>
            <a:endParaRPr lang="fi-FI"/>
          </a:p>
          <a:p>
            <a:r>
              <a:rPr lang="fi-FI"/>
              <a:t>Go to </a:t>
            </a:r>
            <a:r>
              <a:rPr lang="fi-FI" err="1"/>
              <a:t>same</a:t>
            </a:r>
            <a:r>
              <a:rPr lang="fi-FI"/>
              <a:t> </a:t>
            </a:r>
            <a:r>
              <a:rPr lang="fi-FI" err="1"/>
              <a:t>feeling</a:t>
            </a:r>
            <a:r>
              <a:rPr lang="fi-FI"/>
              <a:t>, </a:t>
            </a:r>
            <a:r>
              <a:rPr lang="fi-FI" err="1"/>
              <a:t>if</a:t>
            </a:r>
            <a:r>
              <a:rPr lang="fi-FI"/>
              <a:t> </a:t>
            </a:r>
            <a:r>
              <a:rPr lang="fi-FI" err="1"/>
              <a:t>its</a:t>
            </a:r>
            <a:r>
              <a:rPr lang="fi-FI"/>
              <a:t> </a:t>
            </a:r>
            <a:r>
              <a:rPr lang="fi-FI" err="1"/>
              <a:t>realistic</a:t>
            </a:r>
            <a:endParaRPr lang="fi-FI"/>
          </a:p>
          <a:p>
            <a:r>
              <a:rPr lang="fi-FI" err="1"/>
              <a:t>Do</a:t>
            </a:r>
            <a:r>
              <a:rPr lang="fi-FI"/>
              <a:t> </a:t>
            </a:r>
            <a:r>
              <a:rPr lang="fi-FI" err="1"/>
              <a:t>not</a:t>
            </a:r>
            <a:r>
              <a:rPr lang="fi-FI"/>
              <a:t> </a:t>
            </a:r>
            <a:r>
              <a:rPr lang="fi-FI" err="1"/>
              <a:t>stare</a:t>
            </a:r>
            <a:r>
              <a:rPr lang="fi-FI"/>
              <a:t>, </a:t>
            </a:r>
            <a:r>
              <a:rPr lang="fi-FI" err="1"/>
              <a:t>be</a:t>
            </a:r>
            <a:r>
              <a:rPr lang="fi-FI"/>
              <a:t> </a:t>
            </a:r>
            <a:r>
              <a:rPr lang="fi-FI" err="1"/>
              <a:t>still</a:t>
            </a:r>
            <a:r>
              <a:rPr lang="fi-FI"/>
              <a:t> </a:t>
            </a:r>
            <a:r>
              <a:rPr lang="fi-FI" err="1"/>
              <a:t>present</a:t>
            </a:r>
            <a:endParaRPr lang="fi-FI"/>
          </a:p>
          <a:p>
            <a:r>
              <a:rPr lang="fi-FI" err="1"/>
              <a:t>Listen</a:t>
            </a:r>
            <a:r>
              <a:rPr lang="fi-FI"/>
              <a:t>, </a:t>
            </a:r>
            <a:r>
              <a:rPr lang="fi-FI" err="1"/>
              <a:t>try</a:t>
            </a:r>
            <a:r>
              <a:rPr lang="fi-FI"/>
              <a:t> to </a:t>
            </a:r>
            <a:r>
              <a:rPr lang="fi-FI" err="1"/>
              <a:t>get</a:t>
            </a:r>
            <a:r>
              <a:rPr lang="fi-FI"/>
              <a:t> </a:t>
            </a:r>
            <a:r>
              <a:rPr lang="fi-FI" err="1"/>
              <a:t>confidence</a:t>
            </a:r>
            <a:endParaRPr lang="fi-FI"/>
          </a:p>
          <a:p>
            <a:r>
              <a:rPr lang="fi-FI" err="1"/>
              <a:t>Speak</a:t>
            </a:r>
            <a:r>
              <a:rPr lang="fi-FI"/>
              <a:t> </a:t>
            </a:r>
            <a:r>
              <a:rPr lang="fi-FI" err="1"/>
              <a:t>respectfully</a:t>
            </a:r>
            <a:endParaRPr lang="fi-FI"/>
          </a:p>
          <a:p>
            <a:r>
              <a:rPr lang="fi-FI"/>
              <a:t>Make </a:t>
            </a:r>
            <a:r>
              <a:rPr lang="fi-FI" err="1"/>
              <a:t>rules</a:t>
            </a:r>
            <a:r>
              <a:rPr lang="fi-FI"/>
              <a:t> </a:t>
            </a:r>
            <a:r>
              <a:rPr lang="fi-FI" err="1"/>
              <a:t>together</a:t>
            </a:r>
            <a:r>
              <a:rPr lang="fi-FI"/>
              <a:t> for </a:t>
            </a:r>
            <a:r>
              <a:rPr lang="fi-FI" err="1"/>
              <a:t>next</a:t>
            </a:r>
            <a:r>
              <a:rPr lang="fi-FI"/>
              <a:t> </a:t>
            </a:r>
            <a:r>
              <a:rPr lang="fi-FI" err="1"/>
              <a:t>time</a:t>
            </a:r>
            <a:r>
              <a:rPr lang="fi-FI"/>
              <a:t> and </a:t>
            </a:r>
            <a:r>
              <a:rPr lang="fi-FI" err="1"/>
              <a:t>tell</a:t>
            </a:r>
            <a:r>
              <a:rPr lang="fi-FI"/>
              <a:t> </a:t>
            </a:r>
            <a:r>
              <a:rPr lang="fi-FI" err="1"/>
              <a:t>what</a:t>
            </a:r>
            <a:r>
              <a:rPr lang="fi-FI"/>
              <a:t> is </a:t>
            </a:r>
            <a:r>
              <a:rPr lang="fi-FI" err="1"/>
              <a:t>Yours</a:t>
            </a:r>
            <a:r>
              <a:rPr lang="fi-FI"/>
              <a:t> </a:t>
            </a:r>
            <a:r>
              <a:rPr lang="fi-FI" err="1"/>
              <a:t>method</a:t>
            </a:r>
            <a:r>
              <a:rPr lang="fi-FI"/>
              <a:t> to </a:t>
            </a:r>
            <a:r>
              <a:rPr lang="fi-FI" err="1"/>
              <a:t>service</a:t>
            </a:r>
            <a:r>
              <a:rPr lang="fi-FI"/>
              <a:t> </a:t>
            </a:r>
            <a:r>
              <a:rPr lang="fi-FI" err="1"/>
              <a:t>customers</a:t>
            </a:r>
            <a:r>
              <a:rPr lang="fi-FI"/>
              <a:t>. 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sp>
        <p:nvSpPr>
          <p:cNvPr id="2" name="Dian numeron paikkamerkki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1451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248195" y="14369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err="1">
                <a:solidFill>
                  <a:schemeClr val="bg1"/>
                </a:solidFill>
                <a:latin typeface="+mn-lt"/>
              </a:rPr>
              <a:t>Co.operation</a:t>
            </a:r>
            <a:r>
              <a:rPr lang="fi-FI" b="1">
                <a:solidFill>
                  <a:schemeClr val="bg1"/>
                </a:solidFill>
                <a:latin typeface="+mn-lt"/>
              </a:rPr>
              <a:t> </a:t>
            </a:r>
            <a:r>
              <a:rPr lang="fi-FI" b="1" err="1">
                <a:solidFill>
                  <a:schemeClr val="bg1"/>
                </a:solidFill>
                <a:latin typeface="+mn-lt"/>
              </a:rPr>
              <a:t>with</a:t>
            </a:r>
            <a:r>
              <a:rPr lang="fi-FI" b="1">
                <a:solidFill>
                  <a:schemeClr val="bg1"/>
                </a:solidFill>
                <a:latin typeface="+mn-lt"/>
              </a:rPr>
              <a:t> </a:t>
            </a:r>
            <a:r>
              <a:rPr lang="fi-FI" b="1" err="1">
                <a:solidFill>
                  <a:schemeClr val="bg1"/>
                </a:solidFill>
                <a:latin typeface="+mn-lt"/>
              </a:rPr>
              <a:t>demanding</a:t>
            </a:r>
            <a:r>
              <a:rPr lang="fi-FI" b="1">
                <a:solidFill>
                  <a:schemeClr val="bg1"/>
                </a:solidFill>
                <a:latin typeface="+mn-lt"/>
              </a:rPr>
              <a:t> </a:t>
            </a:r>
            <a:r>
              <a:rPr lang="fi-FI" b="1" err="1">
                <a:solidFill>
                  <a:schemeClr val="bg1"/>
                </a:solidFill>
                <a:latin typeface="+mn-lt"/>
              </a:rPr>
              <a:t>customers</a:t>
            </a:r>
            <a:endParaRPr lang="fi-FI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96B21DA-32EA-48A7-A9EC-8AC287832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35095"/>
          </a:xfrm>
        </p:spPr>
        <p:txBody>
          <a:bodyPr>
            <a:normAutofit/>
          </a:bodyPr>
          <a:lstStyle/>
          <a:p>
            <a:r>
              <a:rPr lang="fi-FI" err="1"/>
              <a:t>AlarmsHälytysjärjestelmä</a:t>
            </a:r>
            <a:endParaRPr lang="fi-FI"/>
          </a:p>
          <a:p>
            <a:r>
              <a:rPr lang="fi-FI" err="1"/>
              <a:t>Equipment</a:t>
            </a:r>
            <a:r>
              <a:rPr lang="fi-FI"/>
              <a:t>  in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same</a:t>
            </a:r>
            <a:r>
              <a:rPr lang="fi-FI"/>
              <a:t> </a:t>
            </a:r>
            <a:r>
              <a:rPr lang="fi-FI" err="1"/>
              <a:t>roomEsillä</a:t>
            </a:r>
            <a:r>
              <a:rPr lang="fi-FI"/>
              <a:t> olevat esineet</a:t>
            </a:r>
          </a:p>
          <a:p>
            <a:r>
              <a:rPr lang="fi-FI"/>
              <a:t>If </a:t>
            </a:r>
            <a:r>
              <a:rPr lang="fi-FI" err="1"/>
              <a:t>there</a:t>
            </a:r>
            <a:r>
              <a:rPr lang="fi-FI"/>
              <a:t> is </a:t>
            </a:r>
            <a:r>
              <a:rPr lang="fi-FI" err="1"/>
              <a:t>two</a:t>
            </a:r>
            <a:r>
              <a:rPr lang="fi-FI"/>
              <a:t> </a:t>
            </a:r>
            <a:r>
              <a:rPr lang="fi-FI" err="1"/>
              <a:t>healhcarelogistians</a:t>
            </a:r>
            <a:r>
              <a:rPr lang="fi-FI"/>
              <a:t> </a:t>
            </a:r>
            <a:r>
              <a:rPr lang="fi-FI" err="1"/>
              <a:t>ain</a:t>
            </a:r>
            <a:r>
              <a:rPr lang="fi-FI"/>
              <a:t> </a:t>
            </a:r>
            <a:r>
              <a:rPr lang="fi-FI" err="1"/>
              <a:t>same</a:t>
            </a:r>
            <a:r>
              <a:rPr lang="fi-FI"/>
              <a:t> </a:t>
            </a:r>
            <a:r>
              <a:rPr lang="fi-FI" err="1"/>
              <a:t>situation</a:t>
            </a:r>
            <a:r>
              <a:rPr lang="fi-FI"/>
              <a:t>, </a:t>
            </a:r>
            <a:r>
              <a:rPr lang="fi-FI" err="1"/>
              <a:t>support</a:t>
            </a:r>
            <a:r>
              <a:rPr lang="fi-FI"/>
              <a:t> </a:t>
            </a:r>
            <a:r>
              <a:rPr lang="fi-FI" err="1"/>
              <a:t>your</a:t>
            </a:r>
            <a:r>
              <a:rPr lang="fi-FI"/>
              <a:t> </a:t>
            </a:r>
            <a:r>
              <a:rPr lang="fi-FI" err="1"/>
              <a:t>partner</a:t>
            </a:r>
            <a:r>
              <a:rPr lang="fi-FI"/>
              <a:t>. If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customer</a:t>
            </a:r>
            <a:r>
              <a:rPr lang="fi-FI"/>
              <a:t> is </a:t>
            </a:r>
            <a:r>
              <a:rPr lang="fi-FI" err="1"/>
              <a:t>aggressive</a:t>
            </a:r>
            <a:r>
              <a:rPr lang="fi-FI"/>
              <a:t>, </a:t>
            </a:r>
            <a:r>
              <a:rPr lang="fi-FI" err="1"/>
              <a:t>steer</a:t>
            </a:r>
            <a:r>
              <a:rPr lang="fi-FI"/>
              <a:t> </a:t>
            </a:r>
            <a:r>
              <a:rPr lang="fi-FI" err="1"/>
              <a:t>him</a:t>
            </a:r>
            <a:r>
              <a:rPr lang="fi-FI"/>
              <a:t>/</a:t>
            </a:r>
            <a:r>
              <a:rPr lang="fi-FI" err="1"/>
              <a:t>her</a:t>
            </a:r>
            <a:r>
              <a:rPr lang="fi-FI"/>
              <a:t> </a:t>
            </a:r>
            <a:r>
              <a:rPr lang="fi-FI" err="1"/>
              <a:t>aout</a:t>
            </a:r>
            <a:r>
              <a:rPr lang="fi-FI"/>
              <a:t> of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place</a:t>
            </a:r>
            <a:r>
              <a:rPr lang="fi-FI"/>
              <a:t>. </a:t>
            </a:r>
          </a:p>
          <a:p>
            <a:r>
              <a:rPr lang="fi-FI"/>
              <a:t>Make </a:t>
            </a:r>
            <a:r>
              <a:rPr lang="fi-FI" err="1"/>
              <a:t>health</a:t>
            </a:r>
            <a:r>
              <a:rPr lang="fi-FI"/>
              <a:t> and </a:t>
            </a:r>
            <a:r>
              <a:rPr lang="fi-FI" err="1"/>
              <a:t>safety</a:t>
            </a:r>
            <a:r>
              <a:rPr lang="fi-FI"/>
              <a:t> </a:t>
            </a:r>
            <a:r>
              <a:rPr lang="fi-FI" err="1"/>
              <a:t>notice</a:t>
            </a:r>
            <a:r>
              <a:rPr lang="fi-FI"/>
              <a:t> and </a:t>
            </a:r>
            <a:r>
              <a:rPr lang="fi-FI" err="1"/>
              <a:t>debfief</a:t>
            </a:r>
            <a:endParaRPr lang="fi-FI"/>
          </a:p>
          <a:p>
            <a:endParaRPr lang="fi-FI"/>
          </a:p>
          <a:p>
            <a:r>
              <a:rPr lang="fi-FI"/>
              <a:t>ANTICIPATE AS MUCH YOU CAN!</a:t>
            </a:r>
          </a:p>
          <a:p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sp>
        <p:nvSpPr>
          <p:cNvPr id="2" name="Dian numeron paikkamerkki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16639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err="1">
                <a:solidFill>
                  <a:schemeClr val="bg1"/>
                </a:solidFill>
                <a:latin typeface="+mn-lt"/>
              </a:rPr>
              <a:t>Co-operation</a:t>
            </a:r>
            <a:r>
              <a:rPr lang="fi-FI" b="1">
                <a:solidFill>
                  <a:schemeClr val="bg1"/>
                </a:solidFill>
                <a:latin typeface="+mn-lt"/>
              </a:rPr>
              <a:t> </a:t>
            </a:r>
            <a:r>
              <a:rPr lang="fi-FI" b="1" err="1">
                <a:solidFill>
                  <a:schemeClr val="bg1"/>
                </a:solidFill>
                <a:latin typeface="+mn-lt"/>
              </a:rPr>
              <a:t>with</a:t>
            </a:r>
            <a:r>
              <a:rPr lang="fi-FI" b="1">
                <a:solidFill>
                  <a:schemeClr val="bg1"/>
                </a:solidFill>
                <a:latin typeface="+mn-lt"/>
              </a:rPr>
              <a:t> </a:t>
            </a:r>
            <a:r>
              <a:rPr lang="fi-FI" b="1" err="1">
                <a:solidFill>
                  <a:schemeClr val="bg1"/>
                </a:solidFill>
                <a:latin typeface="+mn-lt"/>
              </a:rPr>
              <a:t>demanding</a:t>
            </a:r>
            <a:r>
              <a:rPr lang="fi-FI" b="1">
                <a:solidFill>
                  <a:schemeClr val="bg1"/>
                </a:solidFill>
                <a:latin typeface="+mn-lt"/>
              </a:rPr>
              <a:t> </a:t>
            </a:r>
            <a:r>
              <a:rPr lang="fi-FI" b="1" err="1">
                <a:solidFill>
                  <a:schemeClr val="bg1"/>
                </a:solidFill>
                <a:latin typeface="+mn-lt"/>
              </a:rPr>
              <a:t>customer</a:t>
            </a:r>
            <a:endParaRPr lang="fi-FI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96B21DA-32EA-48A7-A9EC-8AC287832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35095"/>
          </a:xfrm>
        </p:spPr>
        <p:txBody>
          <a:bodyPr/>
          <a:lstStyle/>
          <a:p>
            <a:r>
              <a:rPr lang="fi-FI" err="1"/>
              <a:t>When</a:t>
            </a:r>
            <a:r>
              <a:rPr lang="fi-FI"/>
              <a:t> is </a:t>
            </a:r>
            <a:r>
              <a:rPr lang="fi-FI" err="1"/>
              <a:t>ot</a:t>
            </a:r>
            <a:r>
              <a:rPr lang="fi-FI"/>
              <a:t> </a:t>
            </a:r>
            <a:r>
              <a:rPr lang="fi-FI" err="1"/>
              <a:t>time</a:t>
            </a:r>
            <a:r>
              <a:rPr lang="fi-FI"/>
              <a:t> to </a:t>
            </a:r>
            <a:r>
              <a:rPr lang="fi-FI" err="1"/>
              <a:t>leave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situation</a:t>
            </a:r>
            <a:r>
              <a:rPr lang="fi-FI"/>
              <a:t>? </a:t>
            </a:r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r>
              <a:rPr lang="fi-FI"/>
              <a:t>” </a:t>
            </a:r>
            <a:r>
              <a:rPr lang="fi-FI" err="1"/>
              <a:t>Be</a:t>
            </a:r>
            <a:r>
              <a:rPr lang="fi-FI"/>
              <a:t> </a:t>
            </a:r>
            <a:r>
              <a:rPr lang="fi-FI" err="1"/>
              <a:t>nice</a:t>
            </a:r>
            <a:r>
              <a:rPr lang="fi-FI"/>
              <a:t>, </a:t>
            </a:r>
            <a:r>
              <a:rPr lang="fi-FI" err="1"/>
              <a:t>even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customer</a:t>
            </a:r>
            <a:r>
              <a:rPr lang="fi-FI"/>
              <a:t> is </a:t>
            </a:r>
            <a:r>
              <a:rPr lang="fi-FI" err="1"/>
              <a:t>not</a:t>
            </a:r>
            <a:r>
              <a:rPr lang="fi-FI"/>
              <a:t>”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sp>
        <p:nvSpPr>
          <p:cNvPr id="2" name="Dian numeron paikkamerkki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26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: Vastakkaiset kulmat leikattu 7">
            <a:extLst>
              <a:ext uri="{FF2B5EF4-FFF2-40B4-BE49-F238E27FC236}">
                <a16:creationId xmlns:a16="http://schemas.microsoft.com/office/drawing/2014/main" id="{3D9716D0-B3B7-4FBB-8052-0376820253B2}"/>
              </a:ext>
            </a:extLst>
          </p:cNvPr>
          <p:cNvSpPr/>
          <p:nvPr/>
        </p:nvSpPr>
        <p:spPr>
          <a:xfrm>
            <a:off x="0" y="0"/>
            <a:ext cx="12192000" cy="6842582"/>
          </a:xfrm>
          <a:prstGeom prst="snip2DiagRect">
            <a:avLst>
              <a:gd name="adj1" fmla="val 0"/>
              <a:gd name="adj2" fmla="val 37380"/>
            </a:avLst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D7B10E6-4D62-435D-8CD2-5E4B11A3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b="1" err="1">
                <a:solidFill>
                  <a:schemeClr val="bg1"/>
                </a:solidFill>
                <a:latin typeface="+mn-lt"/>
              </a:rPr>
              <a:t>Co-operation</a:t>
            </a:r>
            <a:r>
              <a:rPr lang="fi-FI" b="1">
                <a:solidFill>
                  <a:schemeClr val="bg1"/>
                </a:solidFill>
                <a:latin typeface="+mn-lt"/>
              </a:rPr>
              <a:t> </a:t>
            </a:r>
            <a:r>
              <a:rPr lang="fi-FI" b="1" err="1">
                <a:solidFill>
                  <a:schemeClr val="bg1"/>
                </a:solidFill>
                <a:latin typeface="+mn-lt"/>
              </a:rPr>
              <a:t>with</a:t>
            </a:r>
            <a:r>
              <a:rPr lang="fi-FI" b="1">
                <a:solidFill>
                  <a:schemeClr val="bg1"/>
                </a:solidFill>
                <a:latin typeface="+mn-lt"/>
              </a:rPr>
              <a:t> </a:t>
            </a:r>
            <a:r>
              <a:rPr lang="fi-FI" b="1" err="1">
                <a:solidFill>
                  <a:schemeClr val="bg1"/>
                </a:solidFill>
                <a:latin typeface="+mn-lt"/>
              </a:rPr>
              <a:t>demanding</a:t>
            </a:r>
            <a:r>
              <a:rPr lang="fi-FI" b="1">
                <a:solidFill>
                  <a:schemeClr val="bg1"/>
                </a:solidFill>
                <a:latin typeface="+mn-lt"/>
              </a:rPr>
              <a:t> </a:t>
            </a:r>
            <a:r>
              <a:rPr lang="fi-FI" b="1" err="1">
                <a:solidFill>
                  <a:schemeClr val="bg1"/>
                </a:solidFill>
                <a:latin typeface="+mn-lt"/>
              </a:rPr>
              <a:t>customer</a:t>
            </a:r>
            <a:br>
              <a:rPr lang="fi-FI" b="1">
                <a:solidFill>
                  <a:schemeClr val="bg1"/>
                </a:solidFill>
                <a:latin typeface="+mn-lt"/>
              </a:rPr>
            </a:br>
            <a:r>
              <a:rPr lang="fi-FI">
                <a:hlinkClick r:id="rId2"/>
              </a:rPr>
              <a:t>https://www.youtube.com/watch?v=r2tE3ShXML0</a:t>
            </a:r>
            <a:endParaRPr lang="fi-FI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96B21DA-32EA-48A7-A9EC-8AC287832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35095"/>
          </a:xfrm>
        </p:spPr>
        <p:txBody>
          <a:bodyPr/>
          <a:lstStyle/>
          <a:p>
            <a:r>
              <a:rPr lang="fi-FI" err="1"/>
              <a:t>You</a:t>
            </a:r>
            <a:r>
              <a:rPr lang="fi-FI"/>
              <a:t>  </a:t>
            </a:r>
            <a:r>
              <a:rPr lang="fi-FI" err="1"/>
              <a:t>are</a:t>
            </a:r>
            <a:r>
              <a:rPr lang="fi-FI"/>
              <a:t> </a:t>
            </a:r>
            <a:r>
              <a:rPr lang="fi-FI" err="1"/>
              <a:t>bringing</a:t>
            </a:r>
            <a:r>
              <a:rPr lang="fi-FI"/>
              <a:t> </a:t>
            </a:r>
            <a:r>
              <a:rPr lang="fi-FI" err="1"/>
              <a:t>sterile</a:t>
            </a:r>
            <a:r>
              <a:rPr lang="fi-FI"/>
              <a:t> </a:t>
            </a:r>
            <a:r>
              <a:rPr lang="fi-FI" err="1"/>
              <a:t>equipment</a:t>
            </a:r>
            <a:r>
              <a:rPr lang="fi-FI"/>
              <a:t> to </a:t>
            </a:r>
            <a:r>
              <a:rPr lang="fi-FI" err="1"/>
              <a:t>ward</a:t>
            </a:r>
            <a:r>
              <a:rPr lang="fi-FI"/>
              <a:t>. </a:t>
            </a:r>
            <a:r>
              <a:rPr lang="fi-FI" err="1"/>
              <a:t>What</a:t>
            </a:r>
            <a:r>
              <a:rPr lang="fi-FI"/>
              <a:t> </a:t>
            </a:r>
            <a:r>
              <a:rPr lang="fi-FI" err="1"/>
              <a:t>do</a:t>
            </a:r>
            <a:r>
              <a:rPr lang="fi-FI"/>
              <a:t> </a:t>
            </a:r>
            <a:r>
              <a:rPr lang="fi-FI" err="1"/>
              <a:t>You</a:t>
            </a:r>
            <a:r>
              <a:rPr lang="fi-FI"/>
              <a:t> </a:t>
            </a:r>
            <a:r>
              <a:rPr lang="fi-FI" err="1"/>
              <a:t>do</a:t>
            </a:r>
            <a:r>
              <a:rPr lang="fi-FI"/>
              <a:t>? 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0FE794E-7621-4D5A-B364-1EE2776F416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sp>
        <p:nvSpPr>
          <p:cNvPr id="2" name="Dian numeron paikkamerkki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7</a:t>
            </a:fld>
            <a:endParaRPr lang="fi-FI"/>
          </a:p>
        </p:txBody>
      </p:sp>
      <p:pic>
        <p:nvPicPr>
          <p:cNvPr id="3" name="Kuva 2" descr="sickbed - Wiktionary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649" y="3068574"/>
            <a:ext cx="5247459" cy="250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657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C19D26-9168-4C64-A4E6-E939B4D80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3690"/>
            <a:ext cx="10515600" cy="1325563"/>
          </a:xfrm>
        </p:spPr>
        <p:txBody>
          <a:bodyPr/>
          <a:lstStyle/>
          <a:p>
            <a:r>
              <a:rPr lang="fi-FI" b="1">
                <a:solidFill>
                  <a:srgbClr val="01D3C6"/>
                </a:solidFill>
                <a:latin typeface="+mn-lt"/>
              </a:rPr>
              <a:t>FEEDBACK FROM CUSTOMERS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E4117D-D3AA-4A42-A70D-063C3EA8F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5742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err="1"/>
              <a:t>There</a:t>
            </a:r>
            <a:r>
              <a:rPr lang="fi-FI"/>
              <a:t> </a:t>
            </a:r>
            <a:r>
              <a:rPr lang="fi-FI" err="1"/>
              <a:t>are</a:t>
            </a:r>
            <a:r>
              <a:rPr lang="fi-FI"/>
              <a:t> </a:t>
            </a:r>
            <a:r>
              <a:rPr lang="fi-FI" err="1"/>
              <a:t>assessment-criteria</a:t>
            </a:r>
            <a:r>
              <a:rPr lang="fi-FI"/>
              <a:t> for </a:t>
            </a:r>
            <a:r>
              <a:rPr lang="fi-FI" err="1"/>
              <a:t>social</a:t>
            </a:r>
            <a:r>
              <a:rPr lang="fi-FI"/>
              <a:t> and </a:t>
            </a:r>
            <a:r>
              <a:rPr lang="fi-FI" err="1"/>
              <a:t>healthcare</a:t>
            </a:r>
            <a:r>
              <a:rPr lang="fi-FI"/>
              <a:t> </a:t>
            </a:r>
            <a:r>
              <a:rPr lang="fi-FI" err="1"/>
              <a:t>customers</a:t>
            </a:r>
            <a:r>
              <a:rPr lang="fi-FI"/>
              <a:t>, </a:t>
            </a:r>
            <a:r>
              <a:rPr lang="fi-FI" err="1"/>
              <a:t>which</a:t>
            </a:r>
            <a:r>
              <a:rPr lang="fi-FI"/>
              <a:t> </a:t>
            </a:r>
            <a:r>
              <a:rPr lang="fi-FI" err="1"/>
              <a:t>all</a:t>
            </a:r>
            <a:r>
              <a:rPr lang="fi-FI"/>
              <a:t> </a:t>
            </a:r>
            <a:r>
              <a:rPr lang="fi-FI" err="1"/>
              <a:t>providers</a:t>
            </a:r>
            <a:r>
              <a:rPr lang="fi-FI"/>
              <a:t> </a:t>
            </a:r>
            <a:r>
              <a:rPr lang="fi-FI" err="1"/>
              <a:t>use</a:t>
            </a:r>
            <a:r>
              <a:rPr lang="fi-FI"/>
              <a:t>.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questions</a:t>
            </a:r>
            <a:r>
              <a:rPr lang="fi-FI"/>
              <a:t> </a:t>
            </a:r>
            <a:r>
              <a:rPr lang="fi-FI" err="1"/>
              <a:t>are</a:t>
            </a:r>
            <a:r>
              <a:rPr lang="fi-FI"/>
              <a:t> </a:t>
            </a:r>
            <a:r>
              <a:rPr lang="fi-FI" err="1"/>
              <a:t>same</a:t>
            </a:r>
            <a:r>
              <a:rPr lang="fi-FI"/>
              <a:t> for </a:t>
            </a:r>
            <a:r>
              <a:rPr lang="fi-FI" err="1"/>
              <a:t>all</a:t>
            </a:r>
            <a:r>
              <a:rPr lang="fi-FI"/>
              <a:t> of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services</a:t>
            </a:r>
            <a:r>
              <a:rPr lang="fi-FI"/>
              <a:t>. </a:t>
            </a:r>
            <a:r>
              <a:rPr lang="fi-FI" err="1"/>
              <a:t>Its</a:t>
            </a:r>
            <a:r>
              <a:rPr lang="fi-FI"/>
              <a:t> </a:t>
            </a:r>
            <a:r>
              <a:rPr lang="fi-FI" err="1"/>
              <a:t>developed</a:t>
            </a:r>
            <a:r>
              <a:rPr lang="fi-FI"/>
              <a:t> </a:t>
            </a:r>
            <a:r>
              <a:rPr lang="fi-FI" err="1"/>
              <a:t>by</a:t>
            </a:r>
            <a:r>
              <a:rPr lang="fi-FI"/>
              <a:t> THL.</a:t>
            </a:r>
          </a:p>
          <a:p>
            <a:r>
              <a:rPr lang="fi-FI" err="1"/>
              <a:t>All</a:t>
            </a:r>
            <a:r>
              <a:rPr lang="fi-FI"/>
              <a:t> feedback is </a:t>
            </a:r>
            <a:r>
              <a:rPr lang="fi-FI" err="1"/>
              <a:t>useable</a:t>
            </a:r>
            <a:r>
              <a:rPr lang="fi-FI"/>
              <a:t>. 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72CFEA0-88B9-42F9-8A9F-C61081E1EE6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sp>
        <p:nvSpPr>
          <p:cNvPr id="6" name="Suorakulmainen kolmio 5">
            <a:extLst>
              <a:ext uri="{FF2B5EF4-FFF2-40B4-BE49-F238E27FC236}">
                <a16:creationId xmlns:a16="http://schemas.microsoft.com/office/drawing/2014/main" id="{0B33DA3C-C009-498F-973F-536AD58216E5}"/>
              </a:ext>
            </a:extLst>
          </p:cNvPr>
          <p:cNvSpPr/>
          <p:nvPr/>
        </p:nvSpPr>
        <p:spPr>
          <a:xfrm rot="10800000">
            <a:off x="9635490" y="0"/>
            <a:ext cx="2556510" cy="2548890"/>
          </a:xfrm>
          <a:prstGeom prst="rtTriangle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00826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C19D26-9168-4C64-A4E6-E939B4D80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540" y="193039"/>
            <a:ext cx="9319260" cy="1325563"/>
          </a:xfrm>
        </p:spPr>
        <p:txBody>
          <a:bodyPr/>
          <a:lstStyle/>
          <a:p>
            <a:r>
              <a:rPr lang="fi-FI" b="1">
                <a:solidFill>
                  <a:srgbClr val="01D3C6"/>
                </a:solidFill>
                <a:latin typeface="+mn-lt"/>
              </a:rPr>
              <a:t>GIVING AND GETTING FEEDBACK</a:t>
            </a:r>
            <a:endParaRPr lang="fi-FI"/>
          </a:p>
        </p:txBody>
      </p:sp>
      <p:pic>
        <p:nvPicPr>
          <p:cNvPr id="7" name="Sisällön paikkamerkki 6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2811DC25-C133-4D16-8F37-A112EFD1B1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985" y="6028567"/>
            <a:ext cx="1023519" cy="365156"/>
          </a:xfr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372CFEA0-88B9-42F9-8A9F-C61081E1EE6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49" y="193039"/>
            <a:ext cx="1295134" cy="863422"/>
          </a:xfrm>
          <a:prstGeom prst="rect">
            <a:avLst/>
          </a:prstGeom>
        </p:spPr>
      </p:pic>
      <p:sp>
        <p:nvSpPr>
          <p:cNvPr id="6" name="Suorakulmainen kolmio 5">
            <a:extLst>
              <a:ext uri="{FF2B5EF4-FFF2-40B4-BE49-F238E27FC236}">
                <a16:creationId xmlns:a16="http://schemas.microsoft.com/office/drawing/2014/main" id="{0B33DA3C-C009-498F-973F-536AD58216E5}"/>
              </a:ext>
            </a:extLst>
          </p:cNvPr>
          <p:cNvSpPr/>
          <p:nvPr/>
        </p:nvSpPr>
        <p:spPr>
          <a:xfrm rot="10800000">
            <a:off x="9635490" y="0"/>
            <a:ext cx="2556510" cy="2548890"/>
          </a:xfrm>
          <a:prstGeom prst="rtTriangle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AF2D25E7-FD2E-4099-B2FF-A429C403497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819" y="5843554"/>
            <a:ext cx="1201690" cy="595745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7E8E0A14-7C26-4F77-936C-9580883428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411" y="5919942"/>
            <a:ext cx="1423969" cy="504085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7DA3D0BF-928D-45E8-9F23-2F12918C743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184" y="5617890"/>
            <a:ext cx="1201690" cy="1047071"/>
          </a:xfrm>
          <a:prstGeom prst="rect">
            <a:avLst/>
          </a:prstGeom>
        </p:spPr>
      </p:pic>
      <p:pic>
        <p:nvPicPr>
          <p:cNvPr id="17" name="Kuva 16" descr="Kuva, joka sisältää kohteen objekti, kello&#10;&#10;Kuvaus luotu automaattisesti">
            <a:extLst>
              <a:ext uri="{FF2B5EF4-FFF2-40B4-BE49-F238E27FC236}">
                <a16:creationId xmlns:a16="http://schemas.microsoft.com/office/drawing/2014/main" id="{971F1A8E-17AB-4D6C-B38A-7D7F9D873C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583" y="5956170"/>
            <a:ext cx="2254733" cy="467857"/>
          </a:xfrm>
          <a:prstGeom prst="rect">
            <a:avLst/>
          </a:prstGeom>
        </p:spPr>
      </p:pic>
      <p:pic>
        <p:nvPicPr>
          <p:cNvPr id="19" name="Kuva 1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362399F1-92A7-417A-BCA9-3661D82034D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454" y="5858175"/>
            <a:ext cx="519291" cy="705941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458DCA0-FC22-472A-9FCC-DBEFFAD50B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53" y="6007113"/>
            <a:ext cx="1918064" cy="386610"/>
          </a:xfrm>
          <a:prstGeom prst="rect">
            <a:avLst/>
          </a:prstGeom>
        </p:spPr>
      </p:pic>
      <p:pic>
        <p:nvPicPr>
          <p:cNvPr id="3" name="Kuva 2" descr="Ilmaisia Kuvia : valkoinen, yksittäinen, ruokalaji ...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970" y="2140101"/>
            <a:ext cx="4329316" cy="2886210"/>
          </a:xfrm>
          <a:prstGeom prst="rect">
            <a:avLst/>
          </a:prstGeom>
        </p:spPr>
      </p:pic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2777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9416F9-DF8C-4BB8-9317-3C8A1CB0F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5004" y="365125"/>
            <a:ext cx="9588795" cy="1325563"/>
          </a:xfrm>
        </p:spPr>
        <p:txBody>
          <a:bodyPr/>
          <a:lstStyle/>
          <a:p>
            <a:r>
              <a:rPr lang="fi-FI" b="1">
                <a:solidFill>
                  <a:srgbClr val="01D3C6"/>
                </a:solidFill>
                <a:latin typeface="+mn-lt"/>
              </a:rPr>
              <a:t>How to </a:t>
            </a:r>
            <a:r>
              <a:rPr lang="fi-FI" b="1" err="1">
                <a:solidFill>
                  <a:srgbClr val="01D3C6"/>
                </a:solidFill>
                <a:latin typeface="+mn-lt"/>
              </a:rPr>
              <a:t>give</a:t>
            </a:r>
            <a:r>
              <a:rPr lang="fi-FI" b="1">
                <a:solidFill>
                  <a:srgbClr val="01D3C6"/>
                </a:solidFill>
                <a:latin typeface="+mn-lt"/>
              </a:rPr>
              <a:t> feedback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36FF48-BCEE-4228-BCC3-535799DF1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5004" y="1825625"/>
            <a:ext cx="9588796" cy="31807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err="1"/>
              <a:t>Yu</a:t>
            </a:r>
            <a:r>
              <a:rPr lang="fi-FI"/>
              <a:t> </a:t>
            </a:r>
            <a:r>
              <a:rPr lang="fi-FI" err="1"/>
              <a:t>have</a:t>
            </a:r>
            <a:r>
              <a:rPr lang="fi-FI"/>
              <a:t> </a:t>
            </a:r>
            <a:r>
              <a:rPr lang="fi-FI" err="1"/>
              <a:t>been</a:t>
            </a:r>
            <a:r>
              <a:rPr lang="fi-FI"/>
              <a:t> </a:t>
            </a:r>
            <a:r>
              <a:rPr lang="fi-FI" err="1"/>
              <a:t>waiting</a:t>
            </a:r>
            <a:r>
              <a:rPr lang="fi-FI"/>
              <a:t> in ER </a:t>
            </a:r>
            <a:r>
              <a:rPr lang="fi-FI" err="1"/>
              <a:t>fot</a:t>
            </a:r>
            <a:r>
              <a:rPr lang="fi-FI"/>
              <a:t> </a:t>
            </a:r>
            <a:r>
              <a:rPr lang="fi-FI" err="1"/>
              <a:t>three</a:t>
            </a:r>
            <a:r>
              <a:rPr lang="fi-FI"/>
              <a:t> </a:t>
            </a:r>
            <a:r>
              <a:rPr lang="fi-FI" err="1"/>
              <a:t>hours</a:t>
            </a:r>
            <a:r>
              <a:rPr lang="fi-FI"/>
              <a:t> and </a:t>
            </a:r>
            <a:r>
              <a:rPr lang="fi-FI" err="1"/>
              <a:t>you</a:t>
            </a:r>
            <a:r>
              <a:rPr lang="fi-FI"/>
              <a:t> </a:t>
            </a:r>
            <a:r>
              <a:rPr lang="fi-FI" err="1"/>
              <a:t>feel</a:t>
            </a:r>
            <a:r>
              <a:rPr lang="fi-FI"/>
              <a:t> </a:t>
            </a:r>
            <a:r>
              <a:rPr lang="fi-FI" err="1"/>
              <a:t>that</a:t>
            </a:r>
            <a:r>
              <a:rPr lang="fi-FI"/>
              <a:t> </a:t>
            </a:r>
            <a:r>
              <a:rPr lang="fi-FI" err="1"/>
              <a:t>all</a:t>
            </a:r>
            <a:r>
              <a:rPr lang="fi-FI"/>
              <a:t> </a:t>
            </a:r>
            <a:r>
              <a:rPr lang="fi-FI" err="1"/>
              <a:t>others</a:t>
            </a:r>
            <a:r>
              <a:rPr lang="fi-FI"/>
              <a:t> </a:t>
            </a:r>
            <a:r>
              <a:rPr lang="fi-FI" err="1"/>
              <a:t>are</a:t>
            </a:r>
            <a:r>
              <a:rPr lang="fi-FI"/>
              <a:t> </a:t>
            </a:r>
            <a:r>
              <a:rPr lang="fi-FI" err="1"/>
              <a:t>more</a:t>
            </a:r>
            <a:r>
              <a:rPr lang="fi-FI"/>
              <a:t> </a:t>
            </a:r>
            <a:r>
              <a:rPr lang="fi-FI" err="1"/>
              <a:t>important</a:t>
            </a:r>
            <a:r>
              <a:rPr lang="fi-FI"/>
              <a:t> </a:t>
            </a:r>
            <a:r>
              <a:rPr lang="fi-FI" err="1"/>
              <a:t>than</a:t>
            </a:r>
            <a:r>
              <a:rPr lang="fi-FI"/>
              <a:t> </a:t>
            </a:r>
            <a:r>
              <a:rPr lang="fi-FI" err="1"/>
              <a:t>your</a:t>
            </a:r>
            <a:r>
              <a:rPr lang="fi-FI"/>
              <a:t> </a:t>
            </a:r>
            <a:r>
              <a:rPr lang="fi-FI" err="1"/>
              <a:t>health</a:t>
            </a:r>
            <a:r>
              <a:rPr lang="fi-FI"/>
              <a:t>.  </a:t>
            </a:r>
            <a:endParaRPr lang="fi-FI">
              <a:cs typeface="Calibri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i-FI" err="1"/>
              <a:t>What</a:t>
            </a:r>
            <a:r>
              <a:rPr lang="fi-FI"/>
              <a:t> </a:t>
            </a:r>
            <a:r>
              <a:rPr lang="fi-FI" err="1"/>
              <a:t>do</a:t>
            </a:r>
            <a:r>
              <a:rPr lang="fi-FI"/>
              <a:t> </a:t>
            </a:r>
            <a:r>
              <a:rPr lang="fi-FI" err="1"/>
              <a:t>you</a:t>
            </a:r>
            <a:r>
              <a:rPr lang="fi-FI"/>
              <a:t> </a:t>
            </a:r>
            <a:r>
              <a:rPr lang="fi-FI" err="1"/>
              <a:t>do</a:t>
            </a:r>
            <a:r>
              <a:rPr lang="fi-FI"/>
              <a:t> as </a:t>
            </a:r>
            <a:r>
              <a:rPr lang="fi-FI" err="1"/>
              <a:t>client</a:t>
            </a:r>
            <a:r>
              <a:rPr lang="fi-FI"/>
              <a:t>?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i-FI" err="1"/>
              <a:t>What</a:t>
            </a:r>
            <a:r>
              <a:rPr lang="fi-FI"/>
              <a:t> </a:t>
            </a:r>
            <a:r>
              <a:rPr lang="fi-FI" err="1"/>
              <a:t>do</a:t>
            </a:r>
            <a:r>
              <a:rPr lang="fi-FI"/>
              <a:t> </a:t>
            </a:r>
            <a:r>
              <a:rPr lang="fi-FI" err="1"/>
              <a:t>you</a:t>
            </a:r>
            <a:r>
              <a:rPr lang="fi-FI"/>
              <a:t> </a:t>
            </a:r>
            <a:r>
              <a:rPr lang="fi-FI" err="1"/>
              <a:t>do</a:t>
            </a:r>
            <a:r>
              <a:rPr lang="fi-FI"/>
              <a:t> as </a:t>
            </a:r>
            <a:r>
              <a:rPr lang="fi-FI" err="1"/>
              <a:t>social</a:t>
            </a:r>
            <a:r>
              <a:rPr lang="fi-FI"/>
              <a:t> and </a:t>
            </a:r>
            <a:r>
              <a:rPr lang="fi-FI" err="1"/>
              <a:t>healthcare</a:t>
            </a:r>
            <a:r>
              <a:rPr lang="fi-FI"/>
              <a:t> professional? </a:t>
            </a:r>
            <a:endParaRPr lang="fi-FI">
              <a:cs typeface="Calibri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16C8C68B-B98B-4406-87B9-90C1673D750F}"/>
              </a:ext>
            </a:extLst>
          </p:cNvPr>
          <p:cNvSpPr txBox="1"/>
          <p:nvPr/>
        </p:nvSpPr>
        <p:spPr>
          <a:xfrm>
            <a:off x="3256624" y="5680710"/>
            <a:ext cx="56787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/>
              <a:t>Erasmus+ KA2 Strategic </a:t>
            </a:r>
            <a:r>
              <a:rPr lang="fi-FI" err="1"/>
              <a:t>Partnership</a:t>
            </a:r>
            <a:endParaRPr lang="fi-FI"/>
          </a:p>
          <a:p>
            <a:r>
              <a:rPr lang="fi-FI"/>
              <a:t>2017-1-1FI01-KA203-034721</a:t>
            </a:r>
          </a:p>
          <a:p>
            <a:r>
              <a:rPr lang="en-US"/>
              <a:t>Healthcare Logistics Education and Learning </a:t>
            </a:r>
            <a:r>
              <a:rPr lang="en-US" err="1"/>
              <a:t>Pahtway</a:t>
            </a:r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5F8EB55-1A2B-4F03-BFF3-E44AE188683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49" y="193039"/>
            <a:ext cx="1295134" cy="863422"/>
          </a:xfrm>
          <a:prstGeom prst="rect">
            <a:avLst/>
          </a:prstGeom>
        </p:spPr>
      </p:pic>
      <p:sp>
        <p:nvSpPr>
          <p:cNvPr id="6" name="Suorakulmainen kolmio 5">
            <a:extLst>
              <a:ext uri="{FF2B5EF4-FFF2-40B4-BE49-F238E27FC236}">
                <a16:creationId xmlns:a16="http://schemas.microsoft.com/office/drawing/2014/main" id="{2DC70A1F-6D1D-42C1-9BB3-E02B0FA7C3E5}"/>
              </a:ext>
            </a:extLst>
          </p:cNvPr>
          <p:cNvSpPr/>
          <p:nvPr/>
        </p:nvSpPr>
        <p:spPr>
          <a:xfrm rot="10800000">
            <a:off x="9635490" y="0"/>
            <a:ext cx="2556510" cy="2548890"/>
          </a:xfrm>
          <a:prstGeom prst="rtTriangle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3705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6102FEA3-DD1E-4268-A05A-BA80C79BDF95}"/>
              </a:ext>
            </a:extLst>
          </p:cNvPr>
          <p:cNvSpPr/>
          <p:nvPr/>
        </p:nvSpPr>
        <p:spPr>
          <a:xfrm>
            <a:off x="0" y="0"/>
            <a:ext cx="12192000" cy="1360171"/>
          </a:xfrm>
          <a:prstGeom prst="rect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C8C28C8-6DC3-4401-ADDE-C8156509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1"/>
            <a:ext cx="10515600" cy="1177290"/>
          </a:xfrm>
        </p:spPr>
        <p:txBody>
          <a:bodyPr/>
          <a:lstStyle/>
          <a:p>
            <a:r>
              <a:rPr lang="fi-FI" b="1">
                <a:solidFill>
                  <a:schemeClr val="bg1"/>
                </a:solidFill>
                <a:latin typeface="Calibri"/>
                <a:cs typeface="Calibri"/>
              </a:rPr>
              <a:t>How </a:t>
            </a:r>
            <a:r>
              <a:rPr lang="fi-FI" b="1" err="1">
                <a:solidFill>
                  <a:schemeClr val="bg1"/>
                </a:solidFill>
                <a:latin typeface="Calibri"/>
                <a:cs typeface="Calibri"/>
              </a:rPr>
              <a:t>do</a:t>
            </a:r>
            <a:r>
              <a:rPr lang="fi-FI" b="1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fi-FI" b="1" err="1">
                <a:solidFill>
                  <a:schemeClr val="bg1"/>
                </a:solidFill>
                <a:latin typeface="Calibri"/>
                <a:cs typeface="Calibri"/>
              </a:rPr>
              <a:t>you</a:t>
            </a:r>
            <a:r>
              <a:rPr lang="fi-FI" b="1">
                <a:solidFill>
                  <a:schemeClr val="bg1"/>
                </a:solidFill>
                <a:latin typeface="Calibri"/>
                <a:cs typeface="Calibri"/>
              </a:rPr>
              <a:t> </a:t>
            </a:r>
            <a:r>
              <a:rPr lang="fi-FI" b="1" err="1">
                <a:solidFill>
                  <a:schemeClr val="bg1"/>
                </a:solidFill>
                <a:latin typeface="Calibri"/>
                <a:cs typeface="Calibri"/>
              </a:rPr>
              <a:t>get</a:t>
            </a:r>
            <a:r>
              <a:rPr lang="fi-FI" b="1">
                <a:solidFill>
                  <a:schemeClr val="bg1"/>
                </a:solidFill>
                <a:latin typeface="Calibri"/>
                <a:cs typeface="Calibri"/>
              </a:rPr>
              <a:t> feedback?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F763633-2796-4A0A-A8E0-A8C3DEDD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314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err="1"/>
              <a:t>You</a:t>
            </a:r>
            <a:r>
              <a:rPr lang="fi-FI"/>
              <a:t> </a:t>
            </a:r>
            <a:r>
              <a:rPr lang="fi-FI" err="1"/>
              <a:t>are</a:t>
            </a:r>
            <a:r>
              <a:rPr lang="fi-FI"/>
              <a:t> in a </a:t>
            </a:r>
            <a:r>
              <a:rPr lang="fi-FI" err="1"/>
              <a:t>hurry</a:t>
            </a:r>
            <a:r>
              <a:rPr lang="fi-FI"/>
              <a:t> and </a:t>
            </a:r>
            <a:r>
              <a:rPr lang="fi-FI" err="1"/>
              <a:t>bringing</a:t>
            </a:r>
            <a:r>
              <a:rPr lang="fi-FI"/>
              <a:t> </a:t>
            </a:r>
            <a:r>
              <a:rPr lang="fi-FI" err="1"/>
              <a:t>order</a:t>
            </a:r>
            <a:r>
              <a:rPr lang="fi-FI"/>
              <a:t> to </a:t>
            </a:r>
            <a:r>
              <a:rPr lang="fi-FI" err="1"/>
              <a:t>nursing</a:t>
            </a:r>
            <a:r>
              <a:rPr lang="fi-FI"/>
              <a:t> home. </a:t>
            </a:r>
            <a:r>
              <a:rPr lang="fi-FI" err="1"/>
              <a:t>You</a:t>
            </a:r>
            <a:r>
              <a:rPr lang="fi-FI"/>
              <a:t> </a:t>
            </a:r>
            <a:r>
              <a:rPr lang="fi-FI" err="1"/>
              <a:t>cant</a:t>
            </a:r>
            <a:r>
              <a:rPr lang="fi-FI"/>
              <a:t>  </a:t>
            </a:r>
            <a:r>
              <a:rPr lang="fi-FI" err="1"/>
              <a:t>find</a:t>
            </a:r>
            <a:r>
              <a:rPr lang="fi-FI"/>
              <a:t> </a:t>
            </a:r>
            <a:r>
              <a:rPr lang="fi-FI" err="1"/>
              <a:t>any</a:t>
            </a:r>
            <a:r>
              <a:rPr lang="fi-FI"/>
              <a:t> </a:t>
            </a:r>
            <a:r>
              <a:rPr lang="fi-FI" err="1"/>
              <a:t>stuff</a:t>
            </a:r>
            <a:r>
              <a:rPr lang="fi-FI"/>
              <a:t>. </a:t>
            </a:r>
          </a:p>
          <a:p>
            <a:pPr marL="0" indent="0">
              <a:buNone/>
            </a:pPr>
            <a:r>
              <a:rPr lang="fi-FI"/>
              <a:t>&gt; </a:t>
            </a:r>
            <a:r>
              <a:rPr lang="fi-FI" err="1"/>
              <a:t>What</a:t>
            </a:r>
            <a:r>
              <a:rPr lang="fi-FI"/>
              <a:t> </a:t>
            </a:r>
            <a:r>
              <a:rPr lang="fi-FI" err="1"/>
              <a:t>do</a:t>
            </a:r>
            <a:r>
              <a:rPr lang="fi-FI"/>
              <a:t> </a:t>
            </a:r>
            <a:r>
              <a:rPr lang="fi-FI" err="1"/>
              <a:t>you</a:t>
            </a:r>
            <a:r>
              <a:rPr lang="fi-FI"/>
              <a:t> </a:t>
            </a:r>
            <a:r>
              <a:rPr lang="fi-FI" err="1"/>
              <a:t>do</a:t>
            </a:r>
            <a:r>
              <a:rPr lang="fi-FI"/>
              <a:t>? </a:t>
            </a:r>
            <a:endParaRPr lang="fi-FI">
              <a:cs typeface="Calibri" panose="020F0502020204030204"/>
            </a:endParaRPr>
          </a:p>
          <a:p>
            <a:r>
              <a:rPr lang="fi-FI" err="1"/>
              <a:t>There</a:t>
            </a:r>
            <a:r>
              <a:rPr lang="fi-FI"/>
              <a:t> </a:t>
            </a:r>
            <a:r>
              <a:rPr lang="fi-FI" err="1"/>
              <a:t>are</a:t>
            </a:r>
            <a:r>
              <a:rPr lang="fi-FI"/>
              <a:t> </a:t>
            </a:r>
            <a:r>
              <a:rPr lang="fi-FI" err="1"/>
              <a:t>very</a:t>
            </a:r>
            <a:r>
              <a:rPr lang="fi-FI"/>
              <a:t> </a:t>
            </a:r>
            <a:r>
              <a:rPr lang="fi-FI" err="1"/>
              <a:t>negative</a:t>
            </a:r>
            <a:r>
              <a:rPr lang="fi-FI"/>
              <a:t> </a:t>
            </a:r>
            <a:r>
              <a:rPr lang="fi-FI" err="1"/>
              <a:t>behaving</a:t>
            </a:r>
            <a:r>
              <a:rPr lang="fi-FI"/>
              <a:t> </a:t>
            </a:r>
            <a:r>
              <a:rPr lang="fi-FI" err="1"/>
              <a:t>nurse</a:t>
            </a:r>
            <a:r>
              <a:rPr lang="fi-FI"/>
              <a:t> is </a:t>
            </a:r>
            <a:r>
              <a:rPr lang="fi-FI" err="1"/>
              <a:t>waiting</a:t>
            </a:r>
            <a:r>
              <a:rPr lang="fi-FI"/>
              <a:t> for </a:t>
            </a:r>
            <a:r>
              <a:rPr lang="fi-FI" err="1"/>
              <a:t>you</a:t>
            </a:r>
            <a:r>
              <a:rPr lang="fi-FI"/>
              <a:t>, </a:t>
            </a:r>
            <a:r>
              <a:rPr lang="fi-FI" err="1"/>
              <a:t>who</a:t>
            </a:r>
            <a:r>
              <a:rPr lang="fi-FI"/>
              <a:t> </a:t>
            </a:r>
            <a:r>
              <a:rPr lang="fi-FI" err="1"/>
              <a:t>does</a:t>
            </a:r>
            <a:r>
              <a:rPr lang="fi-FI"/>
              <a:t> </a:t>
            </a:r>
            <a:r>
              <a:rPr lang="fi-FI" err="1"/>
              <a:t>not</a:t>
            </a:r>
            <a:r>
              <a:rPr lang="fi-FI"/>
              <a:t> </a:t>
            </a:r>
            <a:r>
              <a:rPr lang="fi-FI" err="1"/>
              <a:t>know</a:t>
            </a:r>
            <a:r>
              <a:rPr lang="fi-FI"/>
              <a:t> </a:t>
            </a:r>
            <a:r>
              <a:rPr lang="fi-FI" err="1"/>
              <a:t>where</a:t>
            </a:r>
            <a:r>
              <a:rPr lang="fi-FI"/>
              <a:t> to </a:t>
            </a:r>
            <a:r>
              <a:rPr lang="fi-FI" err="1"/>
              <a:t>put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 </a:t>
            </a:r>
            <a:r>
              <a:rPr lang="fi-FI" err="1"/>
              <a:t>ordered</a:t>
            </a:r>
            <a:r>
              <a:rPr lang="fi-FI"/>
              <a:t> </a:t>
            </a:r>
            <a:r>
              <a:rPr lang="fi-FI" err="1"/>
              <a:t>things</a:t>
            </a:r>
            <a:r>
              <a:rPr lang="fi-FI"/>
              <a:t>. </a:t>
            </a:r>
          </a:p>
          <a:p>
            <a:pPr marL="0" indent="0">
              <a:buNone/>
            </a:pPr>
            <a:r>
              <a:rPr lang="fi-FI"/>
              <a:t>&gt; </a:t>
            </a:r>
            <a:r>
              <a:rPr lang="fi-FI" err="1"/>
              <a:t>What</a:t>
            </a:r>
            <a:r>
              <a:rPr lang="fi-FI"/>
              <a:t> </a:t>
            </a:r>
            <a:r>
              <a:rPr lang="fi-FI" err="1"/>
              <a:t>do</a:t>
            </a:r>
            <a:r>
              <a:rPr lang="fi-FI"/>
              <a:t> </a:t>
            </a:r>
            <a:r>
              <a:rPr lang="fi-FI" err="1"/>
              <a:t>you</a:t>
            </a:r>
            <a:r>
              <a:rPr lang="fi-FI"/>
              <a:t> </a:t>
            </a:r>
            <a:r>
              <a:rPr lang="fi-FI" err="1"/>
              <a:t>do</a:t>
            </a:r>
            <a:r>
              <a:rPr lang="fi-FI"/>
              <a:t>?</a:t>
            </a:r>
            <a:endParaRPr lang="fi-FI">
              <a:cs typeface="Calibri"/>
            </a:endParaRPr>
          </a:p>
          <a:p>
            <a:r>
              <a:rPr lang="fi-FI"/>
              <a:t> </a:t>
            </a:r>
            <a:r>
              <a:rPr lang="fi-FI" err="1"/>
              <a:t>The</a:t>
            </a:r>
            <a:r>
              <a:rPr lang="fi-FI"/>
              <a:t> </a:t>
            </a:r>
            <a:r>
              <a:rPr lang="fi-FI" err="1"/>
              <a:t>nurse</a:t>
            </a:r>
            <a:r>
              <a:rPr lang="fi-FI"/>
              <a:t> is </a:t>
            </a:r>
            <a:r>
              <a:rPr lang="fi-FI" err="1"/>
              <a:t>nice</a:t>
            </a:r>
            <a:r>
              <a:rPr lang="fi-FI"/>
              <a:t>, </a:t>
            </a:r>
            <a:r>
              <a:rPr lang="fi-FI" err="1"/>
              <a:t>but</a:t>
            </a:r>
            <a:r>
              <a:rPr lang="fi-FI"/>
              <a:t> </a:t>
            </a:r>
            <a:r>
              <a:rPr lang="fi-FI" err="1"/>
              <a:t>does</a:t>
            </a:r>
            <a:r>
              <a:rPr lang="fi-FI"/>
              <a:t> </a:t>
            </a:r>
            <a:r>
              <a:rPr lang="fi-FI" err="1"/>
              <a:t>not</a:t>
            </a:r>
            <a:r>
              <a:rPr lang="fi-FI"/>
              <a:t> </a:t>
            </a:r>
            <a:r>
              <a:rPr lang="fi-FI" err="1"/>
              <a:t>understand</a:t>
            </a:r>
            <a:r>
              <a:rPr lang="fi-FI"/>
              <a:t> </a:t>
            </a:r>
            <a:r>
              <a:rPr lang="fi-FI" err="1"/>
              <a:t>anything</a:t>
            </a:r>
            <a:r>
              <a:rPr lang="fi-FI"/>
              <a:t> </a:t>
            </a:r>
            <a:r>
              <a:rPr lang="fi-FI" err="1"/>
              <a:t>about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 </a:t>
            </a:r>
            <a:r>
              <a:rPr lang="fi-FI" err="1"/>
              <a:t>order</a:t>
            </a:r>
            <a:r>
              <a:rPr lang="fi-FI"/>
              <a:t> </a:t>
            </a:r>
            <a:r>
              <a:rPr lang="fi-FI" err="1"/>
              <a:t>you</a:t>
            </a:r>
            <a:r>
              <a:rPr lang="fi-FI"/>
              <a:t> </a:t>
            </a:r>
            <a:r>
              <a:rPr lang="fi-FI" err="1"/>
              <a:t>are</a:t>
            </a:r>
            <a:r>
              <a:rPr lang="fi-FI"/>
              <a:t> </a:t>
            </a:r>
            <a:r>
              <a:rPr lang="fi-FI" err="1"/>
              <a:t>bringing</a:t>
            </a:r>
            <a:r>
              <a:rPr lang="fi-FI"/>
              <a:t>. </a:t>
            </a:r>
          </a:p>
          <a:p>
            <a:pPr marL="0" indent="0">
              <a:buNone/>
            </a:pPr>
            <a:r>
              <a:rPr lang="fi-FI"/>
              <a:t>&gt; </a:t>
            </a:r>
            <a:r>
              <a:rPr lang="fi-FI" err="1"/>
              <a:t>what</a:t>
            </a:r>
            <a:r>
              <a:rPr lang="fi-FI"/>
              <a:t> </a:t>
            </a:r>
            <a:r>
              <a:rPr lang="fi-FI" err="1"/>
              <a:t>do</a:t>
            </a:r>
            <a:r>
              <a:rPr lang="fi-FI"/>
              <a:t> </a:t>
            </a:r>
            <a:r>
              <a:rPr lang="fi-FI" err="1"/>
              <a:t>you</a:t>
            </a:r>
            <a:r>
              <a:rPr lang="fi-FI"/>
              <a:t> do? </a:t>
            </a:r>
            <a:endParaRPr lang="fi-FI">
              <a:cs typeface="Calibri"/>
            </a:endParaRP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D14051B-ABDC-46A0-972C-756EFBC624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sp>
        <p:nvSpPr>
          <p:cNvPr id="2" name="Dian numeron paikkamerkki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0079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6102FEA3-DD1E-4268-A05A-BA80C79BDF95}"/>
              </a:ext>
            </a:extLst>
          </p:cNvPr>
          <p:cNvSpPr/>
          <p:nvPr/>
        </p:nvSpPr>
        <p:spPr>
          <a:xfrm>
            <a:off x="0" y="0"/>
            <a:ext cx="12192000" cy="1360171"/>
          </a:xfrm>
          <a:prstGeom prst="rect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C8C28C8-6DC3-4401-ADDE-C8156509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1"/>
            <a:ext cx="10515600" cy="1177290"/>
          </a:xfrm>
        </p:spPr>
        <p:txBody>
          <a:bodyPr/>
          <a:lstStyle/>
          <a:p>
            <a:r>
              <a:rPr lang="fi-FI" b="1">
                <a:solidFill>
                  <a:schemeClr val="bg1"/>
                </a:solidFill>
                <a:latin typeface="Calibri"/>
                <a:cs typeface="Calibri"/>
              </a:rPr>
              <a:t>How </a:t>
            </a:r>
            <a:r>
              <a:rPr lang="fi-FI" b="1" err="1">
                <a:solidFill>
                  <a:schemeClr val="bg1"/>
                </a:solidFill>
                <a:latin typeface="Calibri"/>
                <a:cs typeface="Calibri"/>
              </a:rPr>
              <a:t>do</a:t>
            </a:r>
            <a:r>
              <a:rPr lang="fi-FI" b="1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fi-FI" b="1" err="1">
                <a:solidFill>
                  <a:schemeClr val="bg1"/>
                </a:solidFill>
                <a:latin typeface="Calibri"/>
                <a:cs typeface="Calibri"/>
              </a:rPr>
              <a:t>you</a:t>
            </a:r>
            <a:r>
              <a:rPr lang="fi-FI" b="1">
                <a:solidFill>
                  <a:schemeClr val="bg1"/>
                </a:solidFill>
                <a:latin typeface="Calibri"/>
                <a:cs typeface="Calibri"/>
              </a:rPr>
              <a:t> </a:t>
            </a:r>
            <a:r>
              <a:rPr lang="fi-FI" b="1" err="1">
                <a:solidFill>
                  <a:schemeClr val="bg1"/>
                </a:solidFill>
                <a:latin typeface="Calibri"/>
                <a:cs typeface="Calibri"/>
              </a:rPr>
              <a:t>behave</a:t>
            </a:r>
            <a:r>
              <a:rPr lang="fi-FI" b="1">
                <a:solidFill>
                  <a:schemeClr val="bg1"/>
                </a:solidFill>
                <a:latin typeface="Calibri"/>
                <a:cs typeface="Calibri"/>
              </a:rPr>
              <a:t> in </a:t>
            </a:r>
            <a:r>
              <a:rPr lang="fi-FI" b="1" err="1">
                <a:solidFill>
                  <a:schemeClr val="bg1"/>
                </a:solidFill>
                <a:latin typeface="Calibri"/>
                <a:cs typeface="Calibri"/>
              </a:rPr>
              <a:t>situations</a:t>
            </a:r>
            <a:r>
              <a:rPr lang="fi-FI" b="1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fi-FI" b="1" err="1">
                <a:solidFill>
                  <a:schemeClr val="bg1"/>
                </a:solidFill>
                <a:latin typeface="Calibri"/>
                <a:cs typeface="Calibri"/>
              </a:rPr>
              <a:t>like</a:t>
            </a:r>
            <a:r>
              <a:rPr lang="fi-FI" b="1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fi-FI" b="1" err="1">
                <a:solidFill>
                  <a:schemeClr val="bg1"/>
                </a:solidFill>
                <a:latin typeface="Calibri"/>
                <a:cs typeface="Calibri"/>
              </a:rPr>
              <a:t>this</a:t>
            </a:r>
            <a:r>
              <a:rPr lang="fi-FI" b="1">
                <a:solidFill>
                  <a:schemeClr val="bg1"/>
                </a:solidFill>
                <a:latin typeface="Calibri"/>
                <a:cs typeface="Calibri"/>
              </a:rPr>
              <a:t>? 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F763633-2796-4A0A-A8E0-A8C3DEDD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314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err="1"/>
              <a:t>You</a:t>
            </a:r>
            <a:r>
              <a:rPr lang="fi-FI"/>
              <a:t> </a:t>
            </a:r>
            <a:r>
              <a:rPr lang="fi-FI" err="1"/>
              <a:t>are</a:t>
            </a:r>
            <a:r>
              <a:rPr lang="fi-FI"/>
              <a:t> </a:t>
            </a:r>
            <a:r>
              <a:rPr lang="fi-FI" err="1"/>
              <a:t>bringing</a:t>
            </a:r>
            <a:r>
              <a:rPr lang="fi-FI"/>
              <a:t> </a:t>
            </a:r>
            <a:r>
              <a:rPr lang="fi-FI" err="1"/>
              <a:t>medicineorder</a:t>
            </a:r>
            <a:r>
              <a:rPr lang="fi-FI"/>
              <a:t> </a:t>
            </a:r>
            <a:r>
              <a:rPr lang="fi-FI" err="1"/>
              <a:t>tho</a:t>
            </a:r>
            <a:r>
              <a:rPr lang="fi-FI"/>
              <a:t> </a:t>
            </a:r>
            <a:r>
              <a:rPr lang="fi-FI" err="1"/>
              <a:t>ward</a:t>
            </a:r>
            <a:r>
              <a:rPr lang="fi-FI"/>
              <a:t>.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seal</a:t>
            </a:r>
            <a:r>
              <a:rPr lang="fi-FI"/>
              <a:t> </a:t>
            </a:r>
            <a:r>
              <a:rPr lang="fi-FI" err="1"/>
              <a:t>must</a:t>
            </a:r>
            <a:r>
              <a:rPr lang="fi-FI"/>
              <a:t> </a:t>
            </a:r>
            <a:r>
              <a:rPr lang="fi-FI" err="1"/>
              <a:t>be</a:t>
            </a:r>
            <a:r>
              <a:rPr lang="fi-FI"/>
              <a:t> </a:t>
            </a:r>
            <a:r>
              <a:rPr lang="fi-FI" err="1"/>
              <a:t>checked</a:t>
            </a:r>
            <a:r>
              <a:rPr lang="fi-FI"/>
              <a:t> and </a:t>
            </a:r>
            <a:r>
              <a:rPr lang="fi-FI" err="1"/>
              <a:t>sign</a:t>
            </a:r>
            <a:r>
              <a:rPr lang="fi-FI"/>
              <a:t> </a:t>
            </a:r>
            <a:r>
              <a:rPr lang="fi-FI" err="1"/>
              <a:t>by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subcriber</a:t>
            </a:r>
            <a:r>
              <a:rPr lang="fi-FI"/>
              <a:t>. </a:t>
            </a:r>
            <a:r>
              <a:rPr lang="fi-FI" err="1"/>
              <a:t>Subcriber</a:t>
            </a:r>
            <a:r>
              <a:rPr lang="fi-FI"/>
              <a:t> is </a:t>
            </a:r>
            <a:r>
              <a:rPr lang="fi-FI" err="1"/>
              <a:t>having</a:t>
            </a:r>
            <a:r>
              <a:rPr lang="fi-FI"/>
              <a:t> a </a:t>
            </a:r>
            <a:r>
              <a:rPr lang="fi-FI" err="1"/>
              <a:t>coffebreak</a:t>
            </a:r>
            <a:r>
              <a:rPr lang="fi-FI"/>
              <a:t> and </a:t>
            </a:r>
            <a:r>
              <a:rPr lang="fi-FI" err="1"/>
              <a:t>does</a:t>
            </a:r>
            <a:r>
              <a:rPr lang="fi-FI"/>
              <a:t> </a:t>
            </a:r>
            <a:r>
              <a:rPr lang="fi-FI" err="1"/>
              <a:t>not</a:t>
            </a:r>
            <a:r>
              <a:rPr lang="fi-FI"/>
              <a:t> </a:t>
            </a:r>
            <a:r>
              <a:rPr lang="fi-FI" err="1"/>
              <a:t>come</a:t>
            </a:r>
            <a:r>
              <a:rPr lang="fi-FI"/>
              <a:t> </a:t>
            </a:r>
            <a:r>
              <a:rPr lang="fi-FI" err="1"/>
              <a:t>aout</a:t>
            </a:r>
            <a:r>
              <a:rPr lang="fi-FI"/>
              <a:t> </a:t>
            </a:r>
            <a:r>
              <a:rPr lang="fi-FI" err="1"/>
              <a:t>og</a:t>
            </a:r>
            <a:r>
              <a:rPr lang="fi-FI"/>
              <a:t> </a:t>
            </a:r>
            <a:r>
              <a:rPr lang="fi-FI" err="1"/>
              <a:t>coffeeroom</a:t>
            </a:r>
            <a:r>
              <a:rPr lang="fi-FI"/>
              <a:t>.  </a:t>
            </a:r>
            <a:r>
              <a:rPr lang="fi-FI" err="1"/>
              <a:t>She</a:t>
            </a:r>
            <a:r>
              <a:rPr lang="fi-FI"/>
              <a:t> sees </a:t>
            </a:r>
            <a:r>
              <a:rPr lang="fi-FI" err="1"/>
              <a:t>you</a:t>
            </a:r>
            <a:r>
              <a:rPr lang="fi-FI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i-FI" err="1"/>
              <a:t>What</a:t>
            </a:r>
            <a:r>
              <a:rPr lang="fi-FI"/>
              <a:t> </a:t>
            </a:r>
            <a:r>
              <a:rPr lang="fi-FI" err="1"/>
              <a:t>do</a:t>
            </a:r>
            <a:r>
              <a:rPr lang="fi-FI"/>
              <a:t> </a:t>
            </a:r>
            <a:r>
              <a:rPr lang="fi-FI" err="1"/>
              <a:t>you</a:t>
            </a:r>
            <a:r>
              <a:rPr lang="fi-FI"/>
              <a:t> </a:t>
            </a:r>
            <a:r>
              <a:rPr lang="fi-FI" err="1"/>
              <a:t>do</a:t>
            </a:r>
            <a:r>
              <a:rPr lang="fi-FI"/>
              <a:t>?</a:t>
            </a:r>
          </a:p>
          <a:p>
            <a:pPr marL="0" indent="0">
              <a:buNone/>
            </a:pPr>
            <a:endParaRPr lang="fi-FI"/>
          </a:p>
          <a:p>
            <a:r>
              <a:rPr lang="fi-FI"/>
              <a:t>Alzheimer </a:t>
            </a:r>
            <a:r>
              <a:rPr lang="fi-FI" err="1"/>
              <a:t>disease</a:t>
            </a:r>
            <a:r>
              <a:rPr lang="fi-FI"/>
              <a:t> </a:t>
            </a:r>
            <a:r>
              <a:rPr lang="fi-FI" err="1"/>
              <a:t>client</a:t>
            </a:r>
            <a:r>
              <a:rPr lang="fi-FI"/>
              <a:t> </a:t>
            </a:r>
            <a:r>
              <a:rPr lang="fi-FI" err="1"/>
              <a:t>want</a:t>
            </a:r>
            <a:r>
              <a:rPr lang="fi-FI"/>
              <a:t> to go home. He </a:t>
            </a:r>
            <a:r>
              <a:rPr lang="fi-FI" err="1"/>
              <a:t>clings</a:t>
            </a:r>
            <a:r>
              <a:rPr lang="fi-FI"/>
              <a:t> on </a:t>
            </a:r>
            <a:r>
              <a:rPr lang="fi-FI" err="1"/>
              <a:t>you</a:t>
            </a:r>
            <a:r>
              <a:rPr lang="fi-FI"/>
              <a:t> and </a:t>
            </a:r>
            <a:r>
              <a:rPr lang="fi-FI" err="1"/>
              <a:t>dont</a:t>
            </a:r>
            <a:r>
              <a:rPr lang="fi-FI"/>
              <a:t> </a:t>
            </a:r>
            <a:r>
              <a:rPr lang="fi-FI" err="1"/>
              <a:t>leave</a:t>
            </a:r>
            <a:r>
              <a:rPr lang="fi-FI"/>
              <a:t> </a:t>
            </a:r>
            <a:r>
              <a:rPr lang="fi-FI" err="1"/>
              <a:t>you</a:t>
            </a:r>
            <a:r>
              <a:rPr lang="fi-FI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i-FI" err="1"/>
              <a:t>What</a:t>
            </a:r>
            <a:r>
              <a:rPr lang="fi-FI"/>
              <a:t> </a:t>
            </a:r>
            <a:r>
              <a:rPr lang="fi-FI" err="1"/>
              <a:t>do</a:t>
            </a:r>
            <a:r>
              <a:rPr lang="fi-FI"/>
              <a:t> </a:t>
            </a:r>
            <a:r>
              <a:rPr lang="fi-FI" err="1"/>
              <a:t>you</a:t>
            </a:r>
            <a:r>
              <a:rPr lang="fi-FI"/>
              <a:t> </a:t>
            </a:r>
            <a:r>
              <a:rPr lang="fi-FI" err="1"/>
              <a:t>do</a:t>
            </a:r>
            <a:endParaRPr lang="fi-FI"/>
          </a:p>
          <a:p>
            <a:pPr marL="0" indent="0">
              <a:buNone/>
            </a:pPr>
            <a:endParaRPr lang="fi-FI"/>
          </a:p>
          <a:p>
            <a:pPr>
              <a:buFont typeface="Wingdings" panose="05000000000000000000" pitchFamily="2" charset="2"/>
              <a:buChar char="Ø"/>
            </a:pPr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D14051B-ABDC-46A0-972C-756EFBC624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sp>
        <p:nvSpPr>
          <p:cNvPr id="2" name="Dian numeron paikkamerkki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4705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6102FEA3-DD1E-4268-A05A-BA80C79BDF95}"/>
              </a:ext>
            </a:extLst>
          </p:cNvPr>
          <p:cNvSpPr/>
          <p:nvPr/>
        </p:nvSpPr>
        <p:spPr>
          <a:xfrm>
            <a:off x="0" y="0"/>
            <a:ext cx="12192000" cy="1360171"/>
          </a:xfrm>
          <a:prstGeom prst="rect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C8C28C8-6DC3-4401-ADDE-C8156509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1"/>
            <a:ext cx="10515600" cy="1177290"/>
          </a:xfrm>
        </p:spPr>
        <p:txBody>
          <a:bodyPr/>
          <a:lstStyle/>
          <a:p>
            <a:endParaRPr lang="fi-FI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F763633-2796-4A0A-A8E0-A8C3DEDD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314"/>
            <a:ext cx="10515600" cy="4351338"/>
          </a:xfrm>
        </p:spPr>
        <p:txBody>
          <a:bodyPr/>
          <a:lstStyle/>
          <a:p>
            <a:r>
              <a:rPr lang="fi-FI"/>
              <a:t>One </a:t>
            </a:r>
            <a:r>
              <a:rPr lang="fi-FI" err="1"/>
              <a:t>patient</a:t>
            </a:r>
            <a:r>
              <a:rPr lang="fi-FI"/>
              <a:t> is </a:t>
            </a:r>
            <a:r>
              <a:rPr lang="fi-FI" err="1"/>
              <a:t>dressed</a:t>
            </a:r>
            <a:r>
              <a:rPr lang="fi-FI"/>
              <a:t> in </a:t>
            </a:r>
            <a:r>
              <a:rPr lang="fi-FI" err="1"/>
              <a:t>patienclothes</a:t>
            </a:r>
            <a:r>
              <a:rPr lang="fi-FI"/>
              <a:t> and </a:t>
            </a:r>
            <a:r>
              <a:rPr lang="fi-FI" err="1"/>
              <a:t>she</a:t>
            </a:r>
            <a:r>
              <a:rPr lang="fi-FI"/>
              <a:t> </a:t>
            </a:r>
            <a:r>
              <a:rPr lang="fi-FI" err="1"/>
              <a:t>tries</a:t>
            </a:r>
            <a:r>
              <a:rPr lang="fi-FI"/>
              <a:t> to </a:t>
            </a:r>
            <a:r>
              <a:rPr lang="fi-FI" err="1"/>
              <a:t>leave</a:t>
            </a:r>
            <a:r>
              <a:rPr lang="fi-FI"/>
              <a:t> </a:t>
            </a:r>
            <a:r>
              <a:rPr lang="fi-FI" err="1"/>
              <a:t>while</a:t>
            </a:r>
            <a:r>
              <a:rPr lang="fi-FI"/>
              <a:t> </a:t>
            </a:r>
            <a:r>
              <a:rPr lang="fi-FI" err="1"/>
              <a:t>you</a:t>
            </a:r>
            <a:r>
              <a:rPr lang="fi-FI"/>
              <a:t> </a:t>
            </a:r>
            <a:r>
              <a:rPr lang="fi-FI" err="1"/>
              <a:t>are</a:t>
            </a:r>
            <a:r>
              <a:rPr lang="fi-FI"/>
              <a:t> </a:t>
            </a:r>
            <a:r>
              <a:rPr lang="fi-FI" err="1"/>
              <a:t>opening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door</a:t>
            </a:r>
            <a:r>
              <a:rPr lang="fi-FI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i-FI" err="1"/>
              <a:t>What</a:t>
            </a:r>
            <a:r>
              <a:rPr lang="fi-FI"/>
              <a:t> </a:t>
            </a:r>
            <a:r>
              <a:rPr lang="fi-FI" err="1"/>
              <a:t>do</a:t>
            </a:r>
            <a:r>
              <a:rPr lang="fi-FI"/>
              <a:t> </a:t>
            </a:r>
            <a:r>
              <a:rPr lang="fi-FI" err="1"/>
              <a:t>you</a:t>
            </a:r>
            <a:r>
              <a:rPr lang="fi-FI"/>
              <a:t> </a:t>
            </a:r>
            <a:r>
              <a:rPr lang="fi-FI" err="1"/>
              <a:t>do</a:t>
            </a:r>
            <a:r>
              <a:rPr lang="fi-FI"/>
              <a:t>? </a:t>
            </a:r>
          </a:p>
          <a:p>
            <a:pPr marL="0" indent="0">
              <a:buNone/>
            </a:pPr>
            <a:endParaRPr lang="fi-FI"/>
          </a:p>
          <a:p>
            <a:r>
              <a:rPr lang="fi-FI" err="1"/>
              <a:t>What</a:t>
            </a:r>
            <a:r>
              <a:rPr lang="fi-FI"/>
              <a:t> </a:t>
            </a:r>
            <a:r>
              <a:rPr lang="fi-FI" err="1"/>
              <a:t>about</a:t>
            </a:r>
            <a:r>
              <a:rPr lang="fi-FI"/>
              <a:t> </a:t>
            </a:r>
            <a:r>
              <a:rPr lang="fi-FI" err="1"/>
              <a:t>then</a:t>
            </a:r>
            <a:r>
              <a:rPr lang="fi-FI"/>
              <a:t>, </a:t>
            </a:r>
            <a:r>
              <a:rPr lang="fi-FI" err="1"/>
              <a:t>when</a:t>
            </a:r>
            <a:r>
              <a:rPr lang="fi-FI"/>
              <a:t> </a:t>
            </a:r>
            <a:r>
              <a:rPr lang="fi-FI" err="1"/>
              <a:t>patient</a:t>
            </a:r>
            <a:r>
              <a:rPr lang="fi-FI"/>
              <a:t> is </a:t>
            </a:r>
            <a:r>
              <a:rPr lang="fi-FI" err="1"/>
              <a:t>leaving</a:t>
            </a:r>
            <a:r>
              <a:rPr lang="fi-FI"/>
              <a:t> and </a:t>
            </a:r>
            <a:r>
              <a:rPr lang="fi-FI" err="1"/>
              <a:t>dressed</a:t>
            </a:r>
            <a:r>
              <a:rPr lang="fi-FI"/>
              <a:t> in </a:t>
            </a:r>
            <a:r>
              <a:rPr lang="fi-FI" err="1"/>
              <a:t>own</a:t>
            </a:r>
            <a:r>
              <a:rPr lang="fi-FI"/>
              <a:t> </a:t>
            </a:r>
            <a:r>
              <a:rPr lang="fi-FI" err="1"/>
              <a:t>clothes</a:t>
            </a:r>
            <a:r>
              <a:rPr lang="fi-FI"/>
              <a:t> and </a:t>
            </a:r>
            <a:r>
              <a:rPr lang="fi-FI" err="1"/>
              <a:t>lives</a:t>
            </a:r>
            <a:r>
              <a:rPr lang="fi-FI"/>
              <a:t> in </a:t>
            </a:r>
            <a:r>
              <a:rPr lang="fi-FI" err="1"/>
              <a:t>elderly</a:t>
            </a:r>
            <a:r>
              <a:rPr lang="fi-FI"/>
              <a:t> </a:t>
            </a:r>
            <a:r>
              <a:rPr lang="fi-FI" err="1"/>
              <a:t>care</a:t>
            </a:r>
            <a:r>
              <a:rPr lang="fi-FI"/>
              <a:t> </a:t>
            </a:r>
            <a:r>
              <a:rPr lang="fi-FI" err="1"/>
              <a:t>unit</a:t>
            </a:r>
            <a:r>
              <a:rPr lang="fi-FI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i-FI" err="1"/>
              <a:t>What</a:t>
            </a:r>
            <a:r>
              <a:rPr lang="fi-FI"/>
              <a:t> </a:t>
            </a:r>
            <a:r>
              <a:rPr lang="fi-FI" err="1"/>
              <a:t>do</a:t>
            </a:r>
            <a:r>
              <a:rPr lang="fi-FI"/>
              <a:t> </a:t>
            </a:r>
            <a:r>
              <a:rPr lang="fi-FI" err="1"/>
              <a:t>you</a:t>
            </a:r>
            <a:r>
              <a:rPr lang="fi-FI"/>
              <a:t> </a:t>
            </a:r>
            <a:r>
              <a:rPr lang="fi-FI" err="1"/>
              <a:t>do</a:t>
            </a:r>
            <a:r>
              <a:rPr lang="fi-FI"/>
              <a:t>? </a:t>
            </a:r>
          </a:p>
          <a:p>
            <a:pPr>
              <a:buFont typeface="Wingdings" panose="05000000000000000000" pitchFamily="2" charset="2"/>
              <a:buChar char="Ø"/>
            </a:pPr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D14051B-ABDC-46A0-972C-756EFBC624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sp>
        <p:nvSpPr>
          <p:cNvPr id="2" name="Dian numeron paikkamerkki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8709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6102FEA3-DD1E-4268-A05A-BA80C79BDF95}"/>
              </a:ext>
            </a:extLst>
          </p:cNvPr>
          <p:cNvSpPr/>
          <p:nvPr/>
        </p:nvSpPr>
        <p:spPr>
          <a:xfrm>
            <a:off x="0" y="0"/>
            <a:ext cx="12192000" cy="1360171"/>
          </a:xfrm>
          <a:prstGeom prst="rect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C8C28C8-6DC3-4401-ADDE-C8156509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1"/>
            <a:ext cx="10515600" cy="1177290"/>
          </a:xfrm>
        </p:spPr>
        <p:txBody>
          <a:bodyPr/>
          <a:lstStyle/>
          <a:p>
            <a:r>
              <a:rPr lang="fi-FI" b="1">
                <a:solidFill>
                  <a:schemeClr val="bg1"/>
                </a:solidFill>
                <a:latin typeface="+mn-lt"/>
              </a:rPr>
              <a:t>How to act in </a:t>
            </a:r>
            <a:r>
              <a:rPr lang="fi-FI" b="1" err="1">
                <a:solidFill>
                  <a:schemeClr val="bg1"/>
                </a:solidFill>
                <a:latin typeface="+mn-lt"/>
              </a:rPr>
              <a:t>this</a:t>
            </a:r>
            <a:r>
              <a:rPr lang="fi-FI" b="1">
                <a:solidFill>
                  <a:schemeClr val="bg1"/>
                </a:solidFill>
                <a:latin typeface="+mn-lt"/>
              </a:rPr>
              <a:t> </a:t>
            </a:r>
            <a:r>
              <a:rPr lang="fi-FI" b="1" err="1">
                <a:solidFill>
                  <a:schemeClr val="bg1"/>
                </a:solidFill>
                <a:latin typeface="+mn-lt"/>
              </a:rPr>
              <a:t>situation</a:t>
            </a:r>
            <a:r>
              <a:rPr lang="fi-FI" b="1">
                <a:solidFill>
                  <a:schemeClr val="bg1"/>
                </a:solidFill>
                <a:latin typeface="+mn-lt"/>
              </a:rPr>
              <a:t>? 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F763633-2796-4A0A-A8E0-A8C3DEDD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314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fi-FI"/>
              <a:t>Client </a:t>
            </a:r>
            <a:r>
              <a:rPr lang="fi-FI" err="1"/>
              <a:t>crabs</a:t>
            </a:r>
            <a:r>
              <a:rPr lang="fi-FI"/>
              <a:t> to </a:t>
            </a:r>
            <a:r>
              <a:rPr lang="fi-FI" err="1"/>
              <a:t>your</a:t>
            </a:r>
            <a:r>
              <a:rPr lang="fi-FI"/>
              <a:t> </a:t>
            </a:r>
            <a:r>
              <a:rPr lang="fi-FI" err="1"/>
              <a:t>arm</a:t>
            </a:r>
            <a:r>
              <a:rPr lang="fi-FI"/>
              <a:t>. </a:t>
            </a:r>
            <a:r>
              <a:rPr lang="fi-FI" err="1"/>
              <a:t>You</a:t>
            </a:r>
            <a:r>
              <a:rPr lang="fi-FI"/>
              <a:t> </a:t>
            </a:r>
            <a:r>
              <a:rPr lang="fi-FI" err="1"/>
              <a:t>can</a:t>
            </a:r>
            <a:r>
              <a:rPr lang="fi-FI"/>
              <a:t> </a:t>
            </a:r>
            <a:r>
              <a:rPr lang="fi-FI" err="1"/>
              <a:t>feel</a:t>
            </a:r>
            <a:r>
              <a:rPr lang="fi-FI"/>
              <a:t> </a:t>
            </a:r>
            <a:r>
              <a:rPr lang="fi-FI" err="1"/>
              <a:t>how</a:t>
            </a:r>
            <a:r>
              <a:rPr lang="fi-FI"/>
              <a:t> </a:t>
            </a:r>
            <a:r>
              <a:rPr lang="fi-FI" err="1"/>
              <a:t>his</a:t>
            </a:r>
            <a:r>
              <a:rPr lang="fi-FI"/>
              <a:t> </a:t>
            </a:r>
            <a:r>
              <a:rPr lang="fi-FI" err="1"/>
              <a:t>nails</a:t>
            </a:r>
            <a:r>
              <a:rPr lang="fi-FI"/>
              <a:t> </a:t>
            </a:r>
            <a:r>
              <a:rPr lang="fi-FI" err="1"/>
              <a:t>are</a:t>
            </a:r>
            <a:r>
              <a:rPr lang="fi-FI"/>
              <a:t> </a:t>
            </a:r>
            <a:r>
              <a:rPr lang="fi-FI" err="1"/>
              <a:t>going</a:t>
            </a:r>
            <a:r>
              <a:rPr lang="fi-FI"/>
              <a:t> </a:t>
            </a:r>
            <a:r>
              <a:rPr lang="fi-FI" err="1"/>
              <a:t>unter</a:t>
            </a:r>
            <a:r>
              <a:rPr lang="fi-FI"/>
              <a:t> </a:t>
            </a:r>
            <a:r>
              <a:rPr lang="fi-FI" err="1"/>
              <a:t>your</a:t>
            </a:r>
            <a:r>
              <a:rPr lang="fi-FI"/>
              <a:t> </a:t>
            </a:r>
            <a:r>
              <a:rPr lang="fi-FI" err="1"/>
              <a:t>skin</a:t>
            </a:r>
            <a:r>
              <a:rPr lang="fi-FI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i-FI" err="1"/>
              <a:t>What</a:t>
            </a:r>
            <a:r>
              <a:rPr lang="fi-FI"/>
              <a:t> </a:t>
            </a:r>
            <a:r>
              <a:rPr lang="fi-FI" err="1"/>
              <a:t>do</a:t>
            </a:r>
            <a:r>
              <a:rPr lang="fi-FI"/>
              <a:t> </a:t>
            </a:r>
            <a:r>
              <a:rPr lang="fi-FI" err="1"/>
              <a:t>you</a:t>
            </a:r>
            <a:r>
              <a:rPr lang="fi-FI"/>
              <a:t> </a:t>
            </a:r>
            <a:r>
              <a:rPr lang="fi-FI" err="1"/>
              <a:t>do</a:t>
            </a:r>
            <a:r>
              <a:rPr lang="fi-FI"/>
              <a:t>?</a:t>
            </a:r>
          </a:p>
          <a:p>
            <a:pPr>
              <a:buFont typeface="Wingdings" panose="05000000000000000000" pitchFamily="2" charset="2"/>
              <a:buChar char="Ø"/>
            </a:pPr>
            <a:endParaRPr lang="fi-FI"/>
          </a:p>
          <a:p>
            <a:pPr marL="0" indent="0">
              <a:buNone/>
            </a:pPr>
            <a:endParaRPr lang="fi-FI"/>
          </a:p>
          <a:p>
            <a:pPr>
              <a:buFont typeface="Wingdings" panose="05000000000000000000" pitchFamily="2" charset="2"/>
              <a:buChar char="Ø"/>
            </a:pPr>
            <a:r>
              <a:rPr lang="fi-FI">
                <a:hlinkClick r:id="rId2"/>
              </a:rPr>
              <a:t>https://www.youtube.com/watch?v=3qMwwNMAuOQ</a:t>
            </a:r>
            <a:endParaRPr lang="fi-FI"/>
          </a:p>
          <a:p>
            <a:pPr>
              <a:buFont typeface="Wingdings" panose="05000000000000000000" pitchFamily="2" charset="2"/>
              <a:buChar char="Ø"/>
            </a:pPr>
            <a:r>
              <a:rPr lang="fi-FI">
                <a:hlinkClick r:id="rId3"/>
              </a:rPr>
              <a:t>https://www.youtube.com/watch?v=Dn7Let4tICI</a:t>
            </a:r>
            <a:endParaRPr lang="fi-FI"/>
          </a:p>
          <a:p>
            <a:pPr>
              <a:buFont typeface="Wingdings" panose="05000000000000000000" pitchFamily="2" charset="2"/>
              <a:buChar char="Ø"/>
            </a:pPr>
            <a:endParaRPr lang="fi-FI"/>
          </a:p>
          <a:p>
            <a:pPr>
              <a:buFont typeface="Wingdings" panose="05000000000000000000" pitchFamily="2" charset="2"/>
              <a:buChar char="Ø"/>
            </a:pPr>
            <a:r>
              <a:rPr lang="fi-FI">
                <a:hlinkClick r:id="rId4"/>
              </a:rPr>
              <a:t>https://www.youtube.com/watch?v=WCKj27jzRLI</a:t>
            </a:r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D14051B-ABDC-46A0-972C-756EFBC6243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sp>
        <p:nvSpPr>
          <p:cNvPr id="2" name="Dian numeron paikkamerkki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7284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6102FEA3-DD1E-4268-A05A-BA80C79BDF95}"/>
              </a:ext>
            </a:extLst>
          </p:cNvPr>
          <p:cNvSpPr/>
          <p:nvPr/>
        </p:nvSpPr>
        <p:spPr>
          <a:xfrm>
            <a:off x="0" y="0"/>
            <a:ext cx="12192000" cy="1360171"/>
          </a:xfrm>
          <a:prstGeom prst="rect">
            <a:avLst/>
          </a:prstGeom>
          <a:solidFill>
            <a:srgbClr val="01D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C8C28C8-6DC3-4401-ADDE-C8156509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1"/>
            <a:ext cx="10515600" cy="1177290"/>
          </a:xfrm>
        </p:spPr>
        <p:txBody>
          <a:bodyPr>
            <a:normAutofit/>
          </a:bodyPr>
          <a:lstStyle/>
          <a:p>
            <a:r>
              <a:rPr lang="fi-FI" sz="2400" b="1">
                <a:solidFill>
                  <a:schemeClr val="bg1"/>
                </a:solidFill>
                <a:latin typeface="+mn-lt"/>
              </a:rPr>
              <a:t>INDVIDUAL ESSEE FOR NEXT LESSON. Watch and </a:t>
            </a:r>
            <a:r>
              <a:rPr lang="fi-FI" sz="2400" b="1" err="1">
                <a:solidFill>
                  <a:schemeClr val="bg1"/>
                </a:solidFill>
                <a:latin typeface="+mn-lt"/>
              </a:rPr>
              <a:t>listen</a:t>
            </a:r>
            <a:r>
              <a:rPr lang="fi-FI" sz="2400" b="1">
                <a:solidFill>
                  <a:schemeClr val="bg1"/>
                </a:solidFill>
                <a:latin typeface="+mn-lt"/>
              </a:rPr>
              <a:t> a </a:t>
            </a:r>
            <a:r>
              <a:rPr lang="fi-FI" sz="2400" b="1" err="1">
                <a:solidFill>
                  <a:schemeClr val="bg1"/>
                </a:solidFill>
                <a:latin typeface="+mn-lt"/>
              </a:rPr>
              <a:t>linked</a:t>
            </a:r>
            <a:r>
              <a:rPr lang="fi-FI" sz="2400" b="1">
                <a:solidFill>
                  <a:schemeClr val="bg1"/>
                </a:solidFill>
                <a:latin typeface="+mn-lt"/>
              </a:rPr>
              <a:t> video and </a:t>
            </a:r>
            <a:r>
              <a:rPr lang="fi-FI" sz="2400" b="1" err="1">
                <a:solidFill>
                  <a:schemeClr val="bg1"/>
                </a:solidFill>
                <a:latin typeface="+mn-lt"/>
              </a:rPr>
              <a:t>answer</a:t>
            </a:r>
            <a:r>
              <a:rPr lang="fi-FI" sz="2400" b="1">
                <a:solidFill>
                  <a:schemeClr val="bg1"/>
                </a:solidFill>
                <a:latin typeface="+mn-lt"/>
              </a:rPr>
              <a:t> to </a:t>
            </a:r>
            <a:r>
              <a:rPr lang="fi-FI" sz="2400" b="1" err="1">
                <a:solidFill>
                  <a:schemeClr val="bg1"/>
                </a:solidFill>
                <a:latin typeface="+mn-lt"/>
              </a:rPr>
              <a:t>the</a:t>
            </a:r>
            <a:r>
              <a:rPr lang="fi-FI" sz="2400" b="1">
                <a:solidFill>
                  <a:schemeClr val="bg1"/>
                </a:solidFill>
                <a:latin typeface="+mn-lt"/>
              </a:rPr>
              <a:t> </a:t>
            </a:r>
            <a:r>
              <a:rPr lang="fi-FI" sz="2400" b="1" err="1">
                <a:solidFill>
                  <a:schemeClr val="bg1"/>
                </a:solidFill>
                <a:latin typeface="+mn-lt"/>
              </a:rPr>
              <a:t>questions</a:t>
            </a:r>
            <a:r>
              <a:rPr lang="fi-FI" sz="2400" b="1">
                <a:solidFill>
                  <a:schemeClr val="bg1"/>
                </a:solidFill>
                <a:latin typeface="+mn-lt"/>
              </a:rPr>
              <a:t>. </a:t>
            </a:r>
            <a:br>
              <a:rPr lang="fi-FI" sz="2400" b="1">
                <a:solidFill>
                  <a:schemeClr val="bg1"/>
                </a:solidFill>
                <a:latin typeface="+mn-lt"/>
              </a:rPr>
            </a:br>
            <a:r>
              <a:rPr lang="fi-FI" sz="2400">
                <a:hlinkClick r:id="rId2"/>
              </a:rPr>
              <a:t>https://www.youtube.com/watch?v=WH6rbmA6HJ8</a:t>
            </a:r>
            <a:endParaRPr lang="fi-FI" sz="24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F763633-2796-4A0A-A8E0-A8C3DEDD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181544"/>
            <a:ext cx="10515600" cy="4351338"/>
          </a:xfrm>
        </p:spPr>
        <p:txBody>
          <a:bodyPr>
            <a:normAutofit/>
          </a:bodyPr>
          <a:lstStyle/>
          <a:p>
            <a:r>
              <a:rPr lang="fi-FI" err="1"/>
              <a:t>What</a:t>
            </a:r>
            <a:r>
              <a:rPr lang="fi-FI"/>
              <a:t> </a:t>
            </a:r>
            <a:r>
              <a:rPr lang="fi-FI" err="1"/>
              <a:t>might</a:t>
            </a:r>
            <a:r>
              <a:rPr lang="fi-FI"/>
              <a:t> </a:t>
            </a:r>
            <a:r>
              <a:rPr lang="fi-FI" err="1"/>
              <a:t>be</a:t>
            </a:r>
            <a:r>
              <a:rPr lang="fi-FI"/>
              <a:t> </a:t>
            </a:r>
            <a:r>
              <a:rPr lang="fi-FI" err="1"/>
              <a:t>behind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demanding</a:t>
            </a:r>
            <a:r>
              <a:rPr lang="fi-FI"/>
              <a:t> </a:t>
            </a:r>
            <a:r>
              <a:rPr lang="fi-FI" err="1"/>
              <a:t>behavior</a:t>
            </a:r>
            <a:r>
              <a:rPr lang="fi-FI"/>
              <a:t>? Mitä on haastavan käytöksen takana?</a:t>
            </a:r>
          </a:p>
          <a:p>
            <a:r>
              <a:rPr lang="fi-FI"/>
              <a:t>How </a:t>
            </a:r>
            <a:r>
              <a:rPr lang="fi-FI" err="1"/>
              <a:t>can</a:t>
            </a:r>
            <a:r>
              <a:rPr lang="fi-FI"/>
              <a:t> </a:t>
            </a:r>
            <a:r>
              <a:rPr lang="fi-FI" err="1"/>
              <a:t>you</a:t>
            </a:r>
            <a:r>
              <a:rPr lang="fi-FI"/>
              <a:t> </a:t>
            </a:r>
            <a:r>
              <a:rPr lang="fi-FI" err="1"/>
              <a:t>prevent</a:t>
            </a:r>
            <a:r>
              <a:rPr lang="fi-FI"/>
              <a:t> </a:t>
            </a:r>
            <a:r>
              <a:rPr lang="fi-FI" err="1"/>
              <a:t>demanding</a:t>
            </a:r>
            <a:r>
              <a:rPr lang="fi-FI"/>
              <a:t> </a:t>
            </a:r>
            <a:r>
              <a:rPr lang="fi-FI" err="1"/>
              <a:t>behavior?Miten</a:t>
            </a:r>
            <a:r>
              <a:rPr lang="fi-FI"/>
              <a:t> voit ennaltaehkäistä haastavaa käytöstä?</a:t>
            </a:r>
          </a:p>
          <a:p>
            <a:r>
              <a:rPr lang="fi-FI"/>
              <a:t>How </a:t>
            </a:r>
            <a:r>
              <a:rPr lang="fi-FI" err="1"/>
              <a:t>do</a:t>
            </a:r>
            <a:r>
              <a:rPr lang="fi-FI"/>
              <a:t> </a:t>
            </a:r>
            <a:r>
              <a:rPr lang="fi-FI" err="1"/>
              <a:t>you</a:t>
            </a:r>
            <a:r>
              <a:rPr lang="fi-FI"/>
              <a:t> </a:t>
            </a:r>
            <a:r>
              <a:rPr lang="fi-FI" err="1"/>
              <a:t>get</a:t>
            </a:r>
            <a:r>
              <a:rPr lang="fi-FI"/>
              <a:t> </a:t>
            </a:r>
            <a:r>
              <a:rPr lang="fi-FI" err="1"/>
              <a:t>contact</a:t>
            </a:r>
            <a:r>
              <a:rPr lang="fi-FI"/>
              <a:t> to </a:t>
            </a:r>
            <a:r>
              <a:rPr lang="fi-FI" err="1"/>
              <a:t>client</a:t>
            </a:r>
            <a:r>
              <a:rPr lang="fi-FI"/>
              <a:t> </a:t>
            </a:r>
            <a:r>
              <a:rPr lang="fi-FI" err="1"/>
              <a:t>who</a:t>
            </a:r>
            <a:r>
              <a:rPr lang="fi-FI"/>
              <a:t> is </a:t>
            </a:r>
            <a:r>
              <a:rPr lang="fi-FI" err="1"/>
              <a:t>drunk</a:t>
            </a:r>
            <a:r>
              <a:rPr lang="fi-FI"/>
              <a:t> </a:t>
            </a:r>
            <a:r>
              <a:rPr lang="fi-FI" err="1"/>
              <a:t>or</a:t>
            </a:r>
            <a:r>
              <a:rPr lang="fi-FI"/>
              <a:t> </a:t>
            </a:r>
            <a:r>
              <a:rPr lang="fi-FI" err="1"/>
              <a:t>abused</a:t>
            </a:r>
            <a:r>
              <a:rPr lang="fi-FI"/>
              <a:t> </a:t>
            </a:r>
            <a:r>
              <a:rPr lang="fi-FI" err="1"/>
              <a:t>present</a:t>
            </a:r>
            <a:r>
              <a:rPr lang="fi-FI"/>
              <a:t>? How </a:t>
            </a:r>
            <a:r>
              <a:rPr lang="fi-FI" err="1"/>
              <a:t>do</a:t>
            </a:r>
            <a:r>
              <a:rPr lang="fi-FI"/>
              <a:t> </a:t>
            </a:r>
            <a:r>
              <a:rPr lang="fi-FI" err="1"/>
              <a:t>you</a:t>
            </a:r>
            <a:r>
              <a:rPr lang="fi-FI"/>
              <a:t> </a:t>
            </a:r>
            <a:r>
              <a:rPr lang="fi-FI" err="1"/>
              <a:t>get</a:t>
            </a:r>
            <a:r>
              <a:rPr lang="fi-FI"/>
              <a:t> </a:t>
            </a:r>
            <a:r>
              <a:rPr lang="fi-FI" err="1"/>
              <a:t>contcat</a:t>
            </a:r>
            <a:r>
              <a:rPr lang="fi-FI"/>
              <a:t> to </a:t>
            </a:r>
            <a:r>
              <a:rPr lang="fi-FI" err="1"/>
              <a:t>depressive</a:t>
            </a:r>
            <a:r>
              <a:rPr lang="fi-FI"/>
              <a:t> </a:t>
            </a:r>
            <a:r>
              <a:rPr lang="fi-FI" err="1"/>
              <a:t>client</a:t>
            </a:r>
            <a:r>
              <a:rPr lang="fi-FI"/>
              <a:t>?</a:t>
            </a:r>
          </a:p>
          <a:p>
            <a:r>
              <a:rPr lang="fi-FI"/>
              <a:t>How </a:t>
            </a:r>
            <a:r>
              <a:rPr lang="fi-FI" err="1"/>
              <a:t>do</a:t>
            </a:r>
            <a:r>
              <a:rPr lang="fi-FI"/>
              <a:t> </a:t>
            </a:r>
            <a:r>
              <a:rPr lang="fi-FI" err="1"/>
              <a:t>you</a:t>
            </a:r>
            <a:r>
              <a:rPr lang="fi-FI"/>
              <a:t> </a:t>
            </a:r>
            <a:r>
              <a:rPr lang="fi-FI" err="1"/>
              <a:t>get</a:t>
            </a:r>
            <a:r>
              <a:rPr lang="fi-FI"/>
              <a:t> </a:t>
            </a:r>
            <a:r>
              <a:rPr lang="fi-FI" err="1"/>
              <a:t>contact</a:t>
            </a:r>
            <a:r>
              <a:rPr lang="fi-FI"/>
              <a:t> to </a:t>
            </a:r>
            <a:r>
              <a:rPr lang="fi-FI" err="1"/>
              <a:t>self</a:t>
            </a:r>
            <a:r>
              <a:rPr lang="fi-FI"/>
              <a:t> </a:t>
            </a:r>
            <a:r>
              <a:rPr lang="fi-FI" err="1"/>
              <a:t>destructive</a:t>
            </a:r>
            <a:r>
              <a:rPr lang="fi-FI"/>
              <a:t> </a:t>
            </a:r>
            <a:r>
              <a:rPr lang="fi-FI" err="1"/>
              <a:t>customer</a:t>
            </a:r>
            <a:r>
              <a:rPr lang="fi-FI"/>
              <a:t>?  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D14051B-ABDC-46A0-972C-756EFBC6243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" y="5869940"/>
            <a:ext cx="1295134" cy="863422"/>
          </a:xfrm>
          <a:prstGeom prst="rect">
            <a:avLst/>
          </a:prstGeom>
        </p:spPr>
      </p:pic>
      <p:sp>
        <p:nvSpPr>
          <p:cNvPr id="2" name="Dian numeron paikkamerkki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F94B7-0746-4816-8E99-2A0B7C2FA06F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1155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7B99F230-96D4-4F52-8131-BD7CD87E28DD}" vid="{E2392812-1343-4778-85FE-0F53C95AD468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D052C69571584BA10F8ED101D50D95" ma:contentTypeVersion="11" ma:contentTypeDescription="Create a new document." ma:contentTypeScope="" ma:versionID="1bb532bb0bafdfb17578efd61dba9629">
  <xsd:schema xmlns:xsd="http://www.w3.org/2001/XMLSchema" xmlns:xs="http://www.w3.org/2001/XMLSchema" xmlns:p="http://schemas.microsoft.com/office/2006/metadata/properties" xmlns:ns3="4e352dd5-739b-402c-aa33-dfc1b5b75471" xmlns:ns4="74e959b2-e13f-4046-9f47-02e40d3fda51" targetNamespace="http://schemas.microsoft.com/office/2006/metadata/properties" ma:root="true" ma:fieldsID="fc1d98623ab744b4a5e8ee60fe64bf7f" ns3:_="" ns4:_="">
    <xsd:import namespace="4e352dd5-739b-402c-aa33-dfc1b5b75471"/>
    <xsd:import namespace="74e959b2-e13f-4046-9f47-02e40d3fda5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52dd5-739b-402c-aa33-dfc1b5b754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e959b2-e13f-4046-9f47-02e40d3fda5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094AFA-A771-48A0-ACDF-DEE850732952}">
  <ds:schemaRefs>
    <ds:schemaRef ds:uri="4e352dd5-739b-402c-aa33-dfc1b5b75471"/>
    <ds:schemaRef ds:uri="74e959b2-e13f-4046-9f47-02e40d3fda5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658B3F2-1529-4BE5-8DCC-603F638C236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FD044DA-23D7-40DB-957E-254CEE015E10}">
  <ds:schemaRefs>
    <ds:schemaRef ds:uri="4e352dd5-739b-402c-aa33-dfc1b5b75471"/>
    <ds:schemaRef ds:uri="74e959b2-e13f-4046-9f47-02e40d3fda5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HELP malli1 (1)</Template>
  <Application>Microsoft Office PowerPoint</Application>
  <PresentationFormat>Widescreen</PresentationFormat>
  <Slides>15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Office-teema</vt:lpstr>
      <vt:lpstr>Customerservice in social and healthcare area and scenes with demanding clients</vt:lpstr>
      <vt:lpstr>ASIAKASPALVELU</vt:lpstr>
      <vt:lpstr>Co-opeartion with demanding customer</vt:lpstr>
      <vt:lpstr>Co-operation with agressive customer</vt:lpstr>
      <vt:lpstr>Co.operation with demanding customers</vt:lpstr>
      <vt:lpstr>Co-operation with demanding customer</vt:lpstr>
      <vt:lpstr>Co-operation with demanding customer https://www.youtube.com/watch?v=r2tE3ShXML0</vt:lpstr>
      <vt:lpstr>FEEDBACK FROM CUSTOMERS</vt:lpstr>
      <vt:lpstr>GIVING AND GETTING FEEDBACK</vt:lpstr>
      <vt:lpstr>How to give feedback</vt:lpstr>
      <vt:lpstr>How do you get feedback?</vt:lpstr>
      <vt:lpstr>How do you behave in situations like this? </vt:lpstr>
      <vt:lpstr>PowerPoint Presentation</vt:lpstr>
      <vt:lpstr>How to act in this situation? </vt:lpstr>
      <vt:lpstr>INDVIDUAL ESSEE FOR NEXT LESSON. Watch and listen a linked video and answer to the questions.  https://www.youtube.com/watch?v=WH6rbmA6HJ8</vt:lpstr>
    </vt:vector>
  </TitlesOfParts>
  <Company>Salpaus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Tuula Hovilainen-Kilpinen</dc:creator>
  <cp:revision>1</cp:revision>
  <dcterms:created xsi:type="dcterms:W3CDTF">2019-11-22T15:19:19Z</dcterms:created>
  <dcterms:modified xsi:type="dcterms:W3CDTF">2021-02-01T10:12:35Z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0x0101000FD052C69571584BA10F8ED101D50D95</vt:lpwstr>
  </property>
</Properties>
</file>