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1" r:id="rId5"/>
    <p:sldId id="260" r:id="rId6"/>
    <p:sldId id="259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D3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D6AC15-B5E8-6E28-D550-789387ED97EA}" v="264" dt="2021-02-01T11:31:25.511"/>
    <p1510:client id="{9F6E197A-06FB-FF17-52C4-A2613186709A}" v="32" dt="2021-02-01T10:44:49.381"/>
    <p1510:client id="{FCC9FCC1-E503-A89F-63A1-DBD52D138B48}" v="1459" dt="2021-02-01T13:56:06.9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ula Hovilainen-Kilpinen" userId="S::tuula.hovilainen-kilpinen@salpaus.fi::591223a6-1ee6-405f-820c-482bc02d7243" providerId="AD" clId="Web-{FCC9FCC1-E503-A89F-63A1-DBD52D138B48}"/>
    <pc:docChg chg="addSld delSld modSld sldOrd">
      <pc:chgData name="Tuula Hovilainen-Kilpinen" userId="S::tuula.hovilainen-kilpinen@salpaus.fi::591223a6-1ee6-405f-820c-482bc02d7243" providerId="AD" clId="Web-{FCC9FCC1-E503-A89F-63A1-DBD52D138B48}" dt="2021-02-01T13:56:06.963" v="734" actId="20577"/>
      <pc:docMkLst>
        <pc:docMk/>
      </pc:docMkLst>
      <pc:sldChg chg="del">
        <pc:chgData name="Tuula Hovilainen-Kilpinen" userId="S::tuula.hovilainen-kilpinen@salpaus.fi::591223a6-1ee6-405f-820c-482bc02d7243" providerId="AD" clId="Web-{FCC9FCC1-E503-A89F-63A1-DBD52D138B48}" dt="2021-02-01T11:47:24.549" v="726"/>
        <pc:sldMkLst>
          <pc:docMk/>
          <pc:sldMk cId="1665537879" sldId="256"/>
        </pc:sldMkLst>
      </pc:sldChg>
      <pc:sldChg chg="del">
        <pc:chgData name="Tuula Hovilainen-Kilpinen" userId="S::tuula.hovilainen-kilpinen@salpaus.fi::591223a6-1ee6-405f-820c-482bc02d7243" providerId="AD" clId="Web-{FCC9FCC1-E503-A89F-63A1-DBD52D138B48}" dt="2021-02-01T11:47:27.049" v="727"/>
        <pc:sldMkLst>
          <pc:docMk/>
          <pc:sldMk cId="267910223" sldId="257"/>
        </pc:sldMkLst>
      </pc:sldChg>
      <pc:sldChg chg="del">
        <pc:chgData name="Tuula Hovilainen-Kilpinen" userId="S::tuula.hovilainen-kilpinen@salpaus.fi::591223a6-1ee6-405f-820c-482bc02d7243" providerId="AD" clId="Web-{FCC9FCC1-E503-A89F-63A1-DBD52D138B48}" dt="2021-02-01T11:47:30.862" v="728"/>
        <pc:sldMkLst>
          <pc:docMk/>
          <pc:sldMk cId="2640079946" sldId="258"/>
        </pc:sldMkLst>
      </pc:sldChg>
      <pc:sldChg chg="modSp ord">
        <pc:chgData name="Tuula Hovilainen-Kilpinen" userId="S::tuula.hovilainen-kilpinen@salpaus.fi::591223a6-1ee6-405f-820c-482bc02d7243" providerId="AD" clId="Web-{FCC9FCC1-E503-A89F-63A1-DBD52D138B48}" dt="2021-02-01T11:36:55.268" v="243" actId="20577"/>
        <pc:sldMkLst>
          <pc:docMk/>
          <pc:sldMk cId="3600826004" sldId="259"/>
        </pc:sldMkLst>
        <pc:spChg chg="mod">
          <ac:chgData name="Tuula Hovilainen-Kilpinen" userId="S::tuula.hovilainen-kilpinen@salpaus.fi::591223a6-1ee6-405f-820c-482bc02d7243" providerId="AD" clId="Web-{FCC9FCC1-E503-A89F-63A1-DBD52D138B48}" dt="2021-02-01T11:33:31.747" v="31" actId="20577"/>
          <ac:spMkLst>
            <pc:docMk/>
            <pc:sldMk cId="3600826004" sldId="259"/>
            <ac:spMk id="2" creationId="{D9C19D26-9168-4C64-A4E6-E939B4D80EB1}"/>
          </ac:spMkLst>
        </pc:spChg>
        <pc:spChg chg="mod">
          <ac:chgData name="Tuula Hovilainen-Kilpinen" userId="S::tuula.hovilainen-kilpinen@salpaus.fi::591223a6-1ee6-405f-820c-482bc02d7243" providerId="AD" clId="Web-{FCC9FCC1-E503-A89F-63A1-DBD52D138B48}" dt="2021-02-01T11:36:55.268" v="243" actId="20577"/>
          <ac:spMkLst>
            <pc:docMk/>
            <pc:sldMk cId="3600826004" sldId="259"/>
            <ac:spMk id="3" creationId="{08E4117D-D3AA-4A42-A70D-063C3EA8F222}"/>
          </ac:spMkLst>
        </pc:spChg>
      </pc:sldChg>
      <pc:sldChg chg="modSp add replId">
        <pc:chgData name="Tuula Hovilainen-Kilpinen" userId="S::tuula.hovilainen-kilpinen@salpaus.fi::591223a6-1ee6-405f-820c-482bc02d7243" providerId="AD" clId="Web-{FCC9FCC1-E503-A89F-63A1-DBD52D138B48}" dt="2021-02-01T11:38:33.317" v="313" actId="20577"/>
        <pc:sldMkLst>
          <pc:docMk/>
          <pc:sldMk cId="3812603479" sldId="262"/>
        </pc:sldMkLst>
        <pc:spChg chg="mod">
          <ac:chgData name="Tuula Hovilainen-Kilpinen" userId="S::tuula.hovilainen-kilpinen@salpaus.fi::591223a6-1ee6-405f-820c-482bc02d7243" providerId="AD" clId="Web-{FCC9FCC1-E503-A89F-63A1-DBD52D138B48}" dt="2021-02-01T11:37:14.018" v="250" actId="20577"/>
          <ac:spMkLst>
            <pc:docMk/>
            <pc:sldMk cId="3812603479" sldId="262"/>
            <ac:spMk id="2" creationId="{D9C19D26-9168-4C64-A4E6-E939B4D80EB1}"/>
          </ac:spMkLst>
        </pc:spChg>
        <pc:spChg chg="mod">
          <ac:chgData name="Tuula Hovilainen-Kilpinen" userId="S::tuula.hovilainen-kilpinen@salpaus.fi::591223a6-1ee6-405f-820c-482bc02d7243" providerId="AD" clId="Web-{FCC9FCC1-E503-A89F-63A1-DBD52D138B48}" dt="2021-02-01T11:38:33.317" v="313" actId="20577"/>
          <ac:spMkLst>
            <pc:docMk/>
            <pc:sldMk cId="3812603479" sldId="262"/>
            <ac:spMk id="3" creationId="{08E4117D-D3AA-4A42-A70D-063C3EA8F222}"/>
          </ac:spMkLst>
        </pc:spChg>
      </pc:sldChg>
      <pc:sldChg chg="addSp modSp add replId">
        <pc:chgData name="Tuula Hovilainen-Kilpinen" userId="S::tuula.hovilainen-kilpinen@salpaus.fi::591223a6-1ee6-405f-820c-482bc02d7243" providerId="AD" clId="Web-{FCC9FCC1-E503-A89F-63A1-DBD52D138B48}" dt="2021-02-01T11:41:29.978" v="461" actId="20577"/>
        <pc:sldMkLst>
          <pc:docMk/>
          <pc:sldMk cId="3066128819" sldId="263"/>
        </pc:sldMkLst>
        <pc:spChg chg="mod">
          <ac:chgData name="Tuula Hovilainen-Kilpinen" userId="S::tuula.hovilainen-kilpinen@salpaus.fi::591223a6-1ee6-405f-820c-482bc02d7243" providerId="AD" clId="Web-{FCC9FCC1-E503-A89F-63A1-DBD52D138B48}" dt="2021-02-01T11:39:00.380" v="341" actId="20577"/>
          <ac:spMkLst>
            <pc:docMk/>
            <pc:sldMk cId="3066128819" sldId="263"/>
            <ac:spMk id="2" creationId="{D9C19D26-9168-4C64-A4E6-E939B4D80EB1}"/>
          </ac:spMkLst>
        </pc:spChg>
        <pc:spChg chg="mod">
          <ac:chgData name="Tuula Hovilainen-Kilpinen" userId="S::tuula.hovilainen-kilpinen@salpaus.fi::591223a6-1ee6-405f-820c-482bc02d7243" providerId="AD" clId="Web-{FCC9FCC1-E503-A89F-63A1-DBD52D138B48}" dt="2021-02-01T11:41:29.978" v="461" actId="20577"/>
          <ac:spMkLst>
            <pc:docMk/>
            <pc:sldMk cId="3066128819" sldId="263"/>
            <ac:spMk id="3" creationId="{08E4117D-D3AA-4A42-A70D-063C3EA8F222}"/>
          </ac:spMkLst>
        </pc:spChg>
        <pc:picChg chg="add mod">
          <ac:chgData name="Tuula Hovilainen-Kilpinen" userId="S::tuula.hovilainen-kilpinen@salpaus.fi::591223a6-1ee6-405f-820c-482bc02d7243" providerId="AD" clId="Web-{FCC9FCC1-E503-A89F-63A1-DBD52D138B48}" dt="2021-02-01T11:39:49.616" v="355" actId="1076"/>
          <ac:picMkLst>
            <pc:docMk/>
            <pc:sldMk cId="3066128819" sldId="263"/>
            <ac:picMk id="5" creationId="{1E2D8369-86E0-48A6-AC50-FD11B84FAF19}"/>
          </ac:picMkLst>
        </pc:picChg>
      </pc:sldChg>
      <pc:sldChg chg="addSp modSp add replId">
        <pc:chgData name="Tuula Hovilainen-Kilpinen" userId="S::tuula.hovilainen-kilpinen@salpaus.fi::591223a6-1ee6-405f-820c-482bc02d7243" providerId="AD" clId="Web-{FCC9FCC1-E503-A89F-63A1-DBD52D138B48}" dt="2021-02-01T11:43:07.214" v="529" actId="1076"/>
        <pc:sldMkLst>
          <pc:docMk/>
          <pc:sldMk cId="182398761" sldId="264"/>
        </pc:sldMkLst>
        <pc:spChg chg="mod">
          <ac:chgData name="Tuula Hovilainen-Kilpinen" userId="S::tuula.hovilainen-kilpinen@salpaus.fi::591223a6-1ee6-405f-820c-482bc02d7243" providerId="AD" clId="Web-{FCC9FCC1-E503-A89F-63A1-DBD52D138B48}" dt="2021-02-01T11:41:39.525" v="470" actId="20577"/>
          <ac:spMkLst>
            <pc:docMk/>
            <pc:sldMk cId="182398761" sldId="264"/>
            <ac:spMk id="2" creationId="{D9C19D26-9168-4C64-A4E6-E939B4D80EB1}"/>
          </ac:spMkLst>
        </pc:spChg>
        <pc:spChg chg="mod">
          <ac:chgData name="Tuula Hovilainen-Kilpinen" userId="S::tuula.hovilainen-kilpinen@salpaus.fi::591223a6-1ee6-405f-820c-482bc02d7243" providerId="AD" clId="Web-{FCC9FCC1-E503-A89F-63A1-DBD52D138B48}" dt="2021-02-01T11:43:05.589" v="527" actId="20577"/>
          <ac:spMkLst>
            <pc:docMk/>
            <pc:sldMk cId="182398761" sldId="264"/>
            <ac:spMk id="3" creationId="{08E4117D-D3AA-4A42-A70D-063C3EA8F222}"/>
          </ac:spMkLst>
        </pc:spChg>
        <pc:picChg chg="add mod">
          <ac:chgData name="Tuula Hovilainen-Kilpinen" userId="S::tuula.hovilainen-kilpinen@salpaus.fi::591223a6-1ee6-405f-820c-482bc02d7243" providerId="AD" clId="Web-{FCC9FCC1-E503-A89F-63A1-DBD52D138B48}" dt="2021-02-01T11:43:07.214" v="529" actId="1076"/>
          <ac:picMkLst>
            <pc:docMk/>
            <pc:sldMk cId="182398761" sldId="264"/>
            <ac:picMk id="5" creationId="{B1430543-3B5B-446A-94A8-D911C2E0A77B}"/>
          </ac:picMkLst>
        </pc:picChg>
      </pc:sldChg>
      <pc:sldChg chg="addSp modSp add replId">
        <pc:chgData name="Tuula Hovilainen-Kilpinen" userId="S::tuula.hovilainen-kilpinen@salpaus.fi::591223a6-1ee6-405f-820c-482bc02d7243" providerId="AD" clId="Web-{FCC9FCC1-E503-A89F-63A1-DBD52D138B48}" dt="2021-02-01T11:44:36.748" v="620" actId="1076"/>
        <pc:sldMkLst>
          <pc:docMk/>
          <pc:sldMk cId="3462013219" sldId="265"/>
        </pc:sldMkLst>
        <pc:spChg chg="mod">
          <ac:chgData name="Tuula Hovilainen-Kilpinen" userId="S::tuula.hovilainen-kilpinen@salpaus.fi::591223a6-1ee6-405f-820c-482bc02d7243" providerId="AD" clId="Web-{FCC9FCC1-E503-A89F-63A1-DBD52D138B48}" dt="2021-02-01T11:43:23.590" v="536" actId="20577"/>
          <ac:spMkLst>
            <pc:docMk/>
            <pc:sldMk cId="3462013219" sldId="265"/>
            <ac:spMk id="2" creationId="{D9C19D26-9168-4C64-A4E6-E939B4D80EB1}"/>
          </ac:spMkLst>
        </pc:spChg>
        <pc:spChg chg="mod">
          <ac:chgData name="Tuula Hovilainen-Kilpinen" userId="S::tuula.hovilainen-kilpinen@salpaus.fi::591223a6-1ee6-405f-820c-482bc02d7243" providerId="AD" clId="Web-{FCC9FCC1-E503-A89F-63A1-DBD52D138B48}" dt="2021-02-01T11:44:34.295" v="618" actId="20577"/>
          <ac:spMkLst>
            <pc:docMk/>
            <pc:sldMk cId="3462013219" sldId="265"/>
            <ac:spMk id="3" creationId="{08E4117D-D3AA-4A42-A70D-063C3EA8F222}"/>
          </ac:spMkLst>
        </pc:spChg>
        <pc:picChg chg="add mod">
          <ac:chgData name="Tuula Hovilainen-Kilpinen" userId="S::tuula.hovilainen-kilpinen@salpaus.fi::591223a6-1ee6-405f-820c-482bc02d7243" providerId="AD" clId="Web-{FCC9FCC1-E503-A89F-63A1-DBD52D138B48}" dt="2021-02-01T11:44:36.748" v="620" actId="1076"/>
          <ac:picMkLst>
            <pc:docMk/>
            <pc:sldMk cId="3462013219" sldId="265"/>
            <ac:picMk id="5" creationId="{A3384481-9EBC-4B93-9088-A67E1D8C96DF}"/>
          </ac:picMkLst>
        </pc:picChg>
      </pc:sldChg>
      <pc:sldChg chg="addSp delSp modSp add replId">
        <pc:chgData name="Tuula Hovilainen-Kilpinen" userId="S::tuula.hovilainen-kilpinen@salpaus.fi::591223a6-1ee6-405f-820c-482bc02d7243" providerId="AD" clId="Web-{FCC9FCC1-E503-A89F-63A1-DBD52D138B48}" dt="2021-02-01T13:56:06.963" v="734" actId="20577"/>
        <pc:sldMkLst>
          <pc:docMk/>
          <pc:sldMk cId="900728856" sldId="266"/>
        </pc:sldMkLst>
        <pc:spChg chg="mod">
          <ac:chgData name="Tuula Hovilainen-Kilpinen" userId="S::tuula.hovilainen-kilpinen@salpaus.fi::591223a6-1ee6-405f-820c-482bc02d7243" providerId="AD" clId="Web-{FCC9FCC1-E503-A89F-63A1-DBD52D138B48}" dt="2021-02-01T11:45:03.295" v="639" actId="20577"/>
          <ac:spMkLst>
            <pc:docMk/>
            <pc:sldMk cId="900728856" sldId="266"/>
            <ac:spMk id="2" creationId="{D9C19D26-9168-4C64-A4E6-E939B4D80EB1}"/>
          </ac:spMkLst>
        </pc:spChg>
        <pc:spChg chg="mod">
          <ac:chgData name="Tuula Hovilainen-Kilpinen" userId="S::tuula.hovilainen-kilpinen@salpaus.fi::591223a6-1ee6-405f-820c-482bc02d7243" providerId="AD" clId="Web-{FCC9FCC1-E503-A89F-63A1-DBD52D138B48}" dt="2021-02-01T13:56:06.963" v="734" actId="20577"/>
          <ac:spMkLst>
            <pc:docMk/>
            <pc:sldMk cId="900728856" sldId="266"/>
            <ac:spMk id="3" creationId="{08E4117D-D3AA-4A42-A70D-063C3EA8F222}"/>
          </ac:spMkLst>
        </pc:spChg>
        <pc:picChg chg="add del mod">
          <ac:chgData name="Tuula Hovilainen-Kilpinen" userId="S::tuula.hovilainen-kilpinen@salpaus.fi::591223a6-1ee6-405f-820c-482bc02d7243" providerId="AD" clId="Web-{FCC9FCC1-E503-A89F-63A1-DBD52D138B48}" dt="2021-02-01T11:46:40.454" v="717"/>
          <ac:picMkLst>
            <pc:docMk/>
            <pc:sldMk cId="900728856" sldId="266"/>
            <ac:picMk id="5" creationId="{7B17CABB-479D-496C-B38A-937EC1222F9C}"/>
          </ac:picMkLst>
        </pc:picChg>
        <pc:picChg chg="add mod">
          <ac:chgData name="Tuula Hovilainen-Kilpinen" userId="S::tuula.hovilainen-kilpinen@salpaus.fi::591223a6-1ee6-405f-820c-482bc02d7243" providerId="AD" clId="Web-{FCC9FCC1-E503-A89F-63A1-DBD52D138B48}" dt="2021-02-01T11:47:05.736" v="721" actId="1076"/>
          <ac:picMkLst>
            <pc:docMk/>
            <pc:sldMk cId="900728856" sldId="266"/>
            <ac:picMk id="7" creationId="{AA93E0EA-8A1F-4EC7-9E6F-8A55B6D0F3F1}"/>
          </ac:picMkLst>
        </pc:picChg>
      </pc:sldChg>
      <pc:sldChg chg="add del replId">
        <pc:chgData name="Tuula Hovilainen-Kilpinen" userId="S::tuula.hovilainen-kilpinen@salpaus.fi::591223a6-1ee6-405f-820c-482bc02d7243" providerId="AD" clId="Web-{FCC9FCC1-E503-A89F-63A1-DBD52D138B48}" dt="2021-02-01T11:47:16.986" v="724"/>
        <pc:sldMkLst>
          <pc:docMk/>
          <pc:sldMk cId="3812545896" sldId="267"/>
        </pc:sldMkLst>
      </pc:sldChg>
      <pc:sldChg chg="add del replId">
        <pc:chgData name="Tuula Hovilainen-Kilpinen" userId="S::tuula.hovilainen-kilpinen@salpaus.fi::591223a6-1ee6-405f-820c-482bc02d7243" providerId="AD" clId="Web-{FCC9FCC1-E503-A89F-63A1-DBD52D138B48}" dt="2021-02-01T11:47:12.549" v="722"/>
        <pc:sldMkLst>
          <pc:docMk/>
          <pc:sldMk cId="1714487737" sldId="268"/>
        </pc:sldMkLst>
      </pc:sldChg>
      <pc:sldChg chg="add del replId">
        <pc:chgData name="Tuula Hovilainen-Kilpinen" userId="S::tuula.hovilainen-kilpinen@salpaus.fi::591223a6-1ee6-405f-820c-482bc02d7243" providerId="AD" clId="Web-{FCC9FCC1-E503-A89F-63A1-DBD52D138B48}" dt="2021-02-01T11:47:14.799" v="723"/>
        <pc:sldMkLst>
          <pc:docMk/>
          <pc:sldMk cId="1145639424" sldId="269"/>
        </pc:sldMkLst>
      </pc:sldChg>
      <pc:sldChg chg="add del replId">
        <pc:chgData name="Tuula Hovilainen-Kilpinen" userId="S::tuula.hovilainen-kilpinen@salpaus.fi::591223a6-1ee6-405f-820c-482bc02d7243" providerId="AD" clId="Web-{FCC9FCC1-E503-A89F-63A1-DBD52D138B48}" dt="2021-02-01T11:47:20.377" v="725"/>
        <pc:sldMkLst>
          <pc:docMk/>
          <pc:sldMk cId="3506997407" sldId="27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437D30E-D108-431B-B843-C8BCA458B7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7FA7960-E879-4857-AD85-74B2794CBD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C8A9982-4A74-4477-AF52-EFFFB8E95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F0F0F82-859D-434A-9768-6A546F6A6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A5389AC-85EE-4510-B4A9-2F2D98C3E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15711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4225CC-9B4B-478D-8C6E-8D734060B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40CBC4-EEF0-49FB-A3F7-D38585229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CC127EC-B1D7-4689-A05F-956171F61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B8FA72E-42BC-4755-93F0-9FB69DA7D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9CC01DD-1039-4E2D-A35F-EC1390F99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12569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51392C-ECFC-4117-B498-66E7DCE23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4C5AB02-0227-4CDF-BAFE-B65A7C2FA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EE03B96-026F-4A98-9F9F-4FA0FE420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B3984F1-4AB0-4370-9D0F-D52368F75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CEA6BB9-CDD4-4D68-9FA1-E889D17EB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6971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3E8EF4-2B32-4999-B4E1-112A81A1C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2781507-698B-4660-A362-73DE9474D2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931B712-C9D6-4B64-A85B-4A25E47B31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2AEF3D8-B539-465A-8E42-DCF043988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BCDFD19-639C-43EA-972B-95142CF59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82340D6-ED0E-4F09-8105-12E8B7840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2111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A68F4E5-51E0-473D-A64C-FC417F6D3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7D80691-2467-40F1-AA11-608E09B464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010D425-656E-4621-8E7D-8FDC005CAF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479FB61C-C4CD-4525-903A-4E3C8B2F3A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B972E10-7383-489B-BE69-AAF12F86E0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E7694C6-6FE7-487E-ACA2-62459994A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D93A8E2-ECAD-46DE-AD01-4F464BD97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AA0F1FF3-717F-4B6F-ABAF-87DAC4ABB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99339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AA9DEA-9832-4B01-A864-513B5EC1B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92D18AB2-BF80-439D-A81C-E66899728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1D4839F-3237-470D-BF7F-35D3EFE64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D5CB2367-DE50-4EBD-B5E0-6213A49DC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71456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3C2A0268-D685-4587-AC51-A7B7407F0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9F4DC1B-1F0D-449B-A78B-6B048A700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298D853-9739-4F0D-B56B-D0F4D3AAE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8037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994BE03-62BD-4DCA-95E7-4ABEFA5B9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DEC5382-08D8-4517-A13D-E22780D86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18F6814-7B75-4C2F-A708-AF20A327B3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5660559-6DA3-4430-A249-92C1161C9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5CD9069-5AC6-41F2-B65C-FD376181E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3C90B5B-A99E-4FEE-8FEC-043F719E0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576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4BA506E-AA28-455B-BEBE-189D782B7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EF8B8556-D8A1-433C-BC93-B85B064C20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110B8B1-B7EF-4175-BADD-25E1E5679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650EB1F-7748-4332-BA26-5347D82EE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20861CC-A206-4013-BFBE-BC4CD993E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5864859-8924-4F7E-BCE1-DA5586C59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80168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E426C4-BACE-4BEE-9DA7-76B8A7198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054B826-2E6C-4EEE-A18C-E2281FAFC6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6E09C7D-3AC8-4235-AFF5-170C57013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E6831A0-3F89-44A8-9FAD-08FB432DD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A14FDC0-87B3-4A1A-8F40-34AE201F4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3342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C185EA2B-636D-4B69-93B2-B28ACFC232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AAED873-8016-4CFD-84BA-5FC4059D16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E3F857B-1167-4564-9C3A-4E5972E99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C223CA1-1A63-4C36-B065-4668C9752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A2D3735-A685-4294-ABE7-6B1CF55D9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2226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E3A701A-7087-42AD-93EF-D5EB80773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B7FFD96-BB17-46EF-806B-0F157B593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7E7CD28-556A-4E32-8B92-CA4D561892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2B01404-15EE-4B7A-BD19-FDF90D056D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945F2B2-6734-4427-8FF9-C11F7A7749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164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C19D26-9168-4C64-A4E6-E939B4D80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4540" y="193039"/>
            <a:ext cx="9319260" cy="4384001"/>
          </a:xfrm>
        </p:spPr>
        <p:txBody>
          <a:bodyPr/>
          <a:lstStyle/>
          <a:p>
            <a:r>
              <a:rPr lang="fi-FI" b="1" dirty="0">
                <a:solidFill>
                  <a:srgbClr val="01D3C6"/>
                </a:solidFill>
                <a:latin typeface="+mn-lt"/>
                <a:cs typeface="Calibri"/>
              </a:rPr>
              <a:t>EQUIPMENT MAINTAINANCE PROCESS</a:t>
            </a:r>
            <a:br>
              <a:rPr lang="fi-FI" b="1" dirty="0">
                <a:solidFill>
                  <a:srgbClr val="01D3C6"/>
                </a:solidFill>
                <a:latin typeface="+mn-lt"/>
                <a:cs typeface="Calibri"/>
              </a:rPr>
            </a:br>
            <a:br>
              <a:rPr lang="fi-FI" b="1" dirty="0">
                <a:latin typeface="+mn-lt"/>
                <a:cs typeface="Calibri"/>
              </a:rPr>
            </a:br>
            <a:r>
              <a:rPr lang="fi-FI" b="1" dirty="0">
                <a:solidFill>
                  <a:srgbClr val="01D3C6"/>
                </a:solidFill>
                <a:latin typeface="+mn-lt"/>
                <a:cs typeface="Calibri"/>
              </a:rPr>
              <a:t>Salpaus </a:t>
            </a:r>
            <a:r>
              <a:rPr lang="fi-FI" b="1" dirty="0" err="1">
                <a:solidFill>
                  <a:srgbClr val="01D3C6"/>
                </a:solidFill>
                <a:latin typeface="+mn-lt"/>
                <a:cs typeface="Calibri"/>
              </a:rPr>
              <a:t>Further</a:t>
            </a:r>
            <a:r>
              <a:rPr lang="fi-FI" b="1" dirty="0">
                <a:solidFill>
                  <a:srgbClr val="01D3C6"/>
                </a:solidFill>
                <a:latin typeface="+mn-lt"/>
                <a:cs typeface="Calibri"/>
              </a:rPr>
              <a:t> </a:t>
            </a:r>
            <a:r>
              <a:rPr lang="fi-FI" b="1" dirty="0" err="1">
                <a:solidFill>
                  <a:srgbClr val="01D3C6"/>
                </a:solidFill>
                <a:latin typeface="+mn-lt"/>
                <a:cs typeface="Calibri"/>
              </a:rPr>
              <a:t>Education</a:t>
            </a:r>
            <a:r>
              <a:rPr lang="fi-FI" b="1" dirty="0">
                <a:solidFill>
                  <a:srgbClr val="01D3C6"/>
                </a:solidFill>
                <a:latin typeface="+mn-lt"/>
                <a:cs typeface="Calibri"/>
              </a:rPr>
              <a:t>, </a:t>
            </a:r>
            <a:br>
              <a:rPr lang="fi-FI" b="1" dirty="0">
                <a:solidFill>
                  <a:srgbClr val="01D3C6"/>
                </a:solidFill>
                <a:latin typeface="+mn-lt"/>
                <a:cs typeface="Calibri"/>
              </a:rPr>
            </a:br>
            <a:r>
              <a:rPr lang="fi-FI" b="1" dirty="0">
                <a:solidFill>
                  <a:srgbClr val="01D3C6"/>
                </a:solidFill>
                <a:latin typeface="+mn-lt"/>
                <a:cs typeface="Calibri"/>
              </a:rPr>
              <a:t>Katja Makkonen</a:t>
            </a:r>
            <a:br>
              <a:rPr lang="fi-FI" b="1" dirty="0">
                <a:latin typeface="+mn-lt"/>
                <a:cs typeface="Calibri"/>
              </a:rPr>
            </a:br>
            <a:r>
              <a:rPr lang="fi-FI" sz="1200" b="1" dirty="0">
                <a:solidFill>
                  <a:srgbClr val="01D3C6"/>
                </a:solidFill>
                <a:latin typeface="+mn-lt"/>
                <a:cs typeface="Calibri"/>
              </a:rPr>
              <a:t>                                                        </a:t>
            </a:r>
            <a:endParaRPr lang="fi-FI" b="1" dirty="0">
              <a:solidFill>
                <a:srgbClr val="01D3C6"/>
              </a:solidFill>
              <a:latin typeface="+mn-lt"/>
            </a:endParaRPr>
          </a:p>
        </p:txBody>
      </p:sp>
      <p:pic>
        <p:nvPicPr>
          <p:cNvPr id="7" name="Sisällön paikkamerkki 6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2811DC25-C133-4D16-8F37-A112EFD1B1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985" y="6028567"/>
            <a:ext cx="1023519" cy="365156"/>
          </a:xfr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372CFEA0-88B9-42F9-8A9F-C61081E1EE6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49" y="193039"/>
            <a:ext cx="1295134" cy="863422"/>
          </a:xfrm>
          <a:prstGeom prst="rect">
            <a:avLst/>
          </a:prstGeom>
        </p:spPr>
      </p:pic>
      <p:sp>
        <p:nvSpPr>
          <p:cNvPr id="6" name="Suorakulmainen kolmio 5">
            <a:extLst>
              <a:ext uri="{FF2B5EF4-FFF2-40B4-BE49-F238E27FC236}">
                <a16:creationId xmlns:a16="http://schemas.microsoft.com/office/drawing/2014/main" id="{0B33DA3C-C009-498F-973F-536AD58216E5}"/>
              </a:ext>
            </a:extLst>
          </p:cNvPr>
          <p:cNvSpPr/>
          <p:nvPr/>
        </p:nvSpPr>
        <p:spPr>
          <a:xfrm rot="10800000">
            <a:off x="9635490" y="0"/>
            <a:ext cx="2556510" cy="2548890"/>
          </a:xfrm>
          <a:prstGeom prst="rtTriangle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AF2D25E7-FD2E-4099-B2FF-A429C403497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819" y="5843554"/>
            <a:ext cx="1201690" cy="595745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7E8E0A14-7C26-4F77-936C-9580883428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411" y="5919942"/>
            <a:ext cx="1423969" cy="504085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7DA3D0BF-928D-45E8-9F23-2F12918C743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184" y="5617890"/>
            <a:ext cx="1201690" cy="1047071"/>
          </a:xfrm>
          <a:prstGeom prst="rect">
            <a:avLst/>
          </a:prstGeom>
        </p:spPr>
      </p:pic>
      <p:pic>
        <p:nvPicPr>
          <p:cNvPr id="17" name="Kuva 16" descr="Kuva, joka sisältää kohteen objekti, kello&#10;&#10;Kuvaus luotu automaattisesti">
            <a:extLst>
              <a:ext uri="{FF2B5EF4-FFF2-40B4-BE49-F238E27FC236}">
                <a16:creationId xmlns:a16="http://schemas.microsoft.com/office/drawing/2014/main" id="{971F1A8E-17AB-4D6C-B38A-7D7F9D873C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583" y="5956170"/>
            <a:ext cx="2254733" cy="467857"/>
          </a:xfrm>
          <a:prstGeom prst="rect">
            <a:avLst/>
          </a:prstGeom>
        </p:spPr>
      </p:pic>
      <p:pic>
        <p:nvPicPr>
          <p:cNvPr id="19" name="Kuva 18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362399F1-92A7-417A-BCA9-3661D82034DC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454" y="5858175"/>
            <a:ext cx="519291" cy="705941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8458DCA0-FC22-472A-9FCC-DBEFFAD50B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53" y="6007113"/>
            <a:ext cx="1918064" cy="38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77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9416F9-DF8C-4BB8-9317-3C8A1CB0F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5004" y="365125"/>
            <a:ext cx="9588795" cy="1325563"/>
          </a:xfrm>
        </p:spPr>
        <p:txBody>
          <a:bodyPr/>
          <a:lstStyle/>
          <a:p>
            <a:r>
              <a:rPr lang="fi-FI" b="1" dirty="0">
                <a:solidFill>
                  <a:srgbClr val="01D3C6"/>
                </a:solidFill>
                <a:latin typeface="+mn-lt"/>
                <a:cs typeface="Calibri"/>
              </a:rPr>
              <a:t>EQUIPMENT MAINTAINACE ANE PURITY LEVELS</a:t>
            </a:r>
            <a:endParaRPr lang="fi-FI" b="1" dirty="0">
              <a:solidFill>
                <a:srgbClr val="01D3C6"/>
              </a:solidFill>
              <a:latin typeface="+mn-lt"/>
            </a:endParaRPr>
          </a:p>
        </p:txBody>
      </p:sp>
      <p:pic>
        <p:nvPicPr>
          <p:cNvPr id="7" name="Kuva 7">
            <a:extLst>
              <a:ext uri="{FF2B5EF4-FFF2-40B4-BE49-F238E27FC236}">
                <a16:creationId xmlns:a16="http://schemas.microsoft.com/office/drawing/2014/main" id="{923E4F78-2C36-444A-8BBB-D5EB9BF0C2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02945" y="1919570"/>
            <a:ext cx="6460312" cy="3180715"/>
          </a:xfr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16C8C68B-B98B-4406-87B9-90C1673D750F}"/>
              </a:ext>
            </a:extLst>
          </p:cNvPr>
          <p:cNvSpPr txBox="1"/>
          <p:nvPr/>
        </p:nvSpPr>
        <p:spPr>
          <a:xfrm>
            <a:off x="3256624" y="5680710"/>
            <a:ext cx="56787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Erasmus+ KA2 Strategic </a:t>
            </a:r>
            <a:r>
              <a:rPr lang="fi-FI" dirty="0" err="1"/>
              <a:t>Partnership</a:t>
            </a:r>
            <a:endParaRPr lang="fi-FI" dirty="0"/>
          </a:p>
          <a:p>
            <a:r>
              <a:rPr lang="fi-FI" dirty="0"/>
              <a:t>2017-1-1FI01-KA203-034721</a:t>
            </a:r>
          </a:p>
          <a:p>
            <a:r>
              <a:rPr lang="en-US" dirty="0"/>
              <a:t>Healthcare Logistics Education and Learning </a:t>
            </a:r>
            <a:r>
              <a:rPr lang="en-US" dirty="0" err="1"/>
              <a:t>Pahtway</a:t>
            </a: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5F8EB55-1A2B-4F03-BFF3-E44AE188683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49" y="193039"/>
            <a:ext cx="1295134" cy="863422"/>
          </a:xfrm>
          <a:prstGeom prst="rect">
            <a:avLst/>
          </a:prstGeom>
        </p:spPr>
      </p:pic>
      <p:sp>
        <p:nvSpPr>
          <p:cNvPr id="6" name="Suorakulmainen kolmio 5">
            <a:extLst>
              <a:ext uri="{FF2B5EF4-FFF2-40B4-BE49-F238E27FC236}">
                <a16:creationId xmlns:a16="http://schemas.microsoft.com/office/drawing/2014/main" id="{2DC70A1F-6D1D-42C1-9BB3-E02B0FA7C3E5}"/>
              </a:ext>
            </a:extLst>
          </p:cNvPr>
          <p:cNvSpPr/>
          <p:nvPr/>
        </p:nvSpPr>
        <p:spPr>
          <a:xfrm rot="10800000">
            <a:off x="9635490" y="0"/>
            <a:ext cx="2556510" cy="2548890"/>
          </a:xfrm>
          <a:prstGeom prst="rtTriangle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3705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C19D26-9168-4C64-A4E6-E939B4D80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3039"/>
            <a:ext cx="10515600" cy="1325563"/>
          </a:xfrm>
        </p:spPr>
        <p:txBody>
          <a:bodyPr/>
          <a:lstStyle/>
          <a:p>
            <a:r>
              <a:rPr lang="fi-FI" b="1" dirty="0">
                <a:solidFill>
                  <a:srgbClr val="01D3C6"/>
                </a:solidFill>
                <a:latin typeface="+mn-lt"/>
                <a:cs typeface="Calibri"/>
              </a:rPr>
              <a:t>PROCESS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E4117D-D3AA-4A42-A70D-063C3EA8F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5742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cs typeface="Calibri"/>
              </a:rPr>
              <a:t>DIRTY AREA: </a:t>
            </a:r>
          </a:p>
          <a:p>
            <a:pPr marL="0" indent="0">
              <a:buNone/>
            </a:pPr>
            <a:r>
              <a:rPr lang="fi-FI" dirty="0">
                <a:cs typeface="Calibri"/>
              </a:rPr>
              <a:t>&gt; </a:t>
            </a:r>
            <a:r>
              <a:rPr lang="fi-FI" dirty="0" err="1">
                <a:cs typeface="Calibri"/>
              </a:rPr>
              <a:t>all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equipment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which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have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been</a:t>
            </a:r>
            <a:r>
              <a:rPr lang="fi-FI" dirty="0">
                <a:cs typeface="Calibri"/>
              </a:rPr>
              <a:t> in </a:t>
            </a:r>
            <a:r>
              <a:rPr lang="fi-FI" dirty="0" err="1">
                <a:cs typeface="Calibri"/>
              </a:rPr>
              <a:t>contact</a:t>
            </a:r>
            <a:r>
              <a:rPr lang="fi-FI" dirty="0">
                <a:cs typeface="Calibri"/>
              </a:rPr>
              <a:t> in </a:t>
            </a:r>
            <a:r>
              <a:rPr lang="fi-FI" dirty="0" err="1">
                <a:cs typeface="Calibri"/>
              </a:rPr>
              <a:t>patients</a:t>
            </a:r>
            <a:r>
              <a:rPr lang="fi-FI" dirty="0">
                <a:cs typeface="Calibri"/>
              </a:rPr>
              <a:t>. </a:t>
            </a:r>
            <a:r>
              <a:rPr lang="fi-FI" dirty="0" err="1">
                <a:cs typeface="Calibri"/>
              </a:rPr>
              <a:t>Equipment</a:t>
            </a:r>
            <a:r>
              <a:rPr lang="fi-FI" dirty="0">
                <a:cs typeface="Calibri"/>
              </a:rPr>
              <a:t> reseption, </a:t>
            </a:r>
            <a:r>
              <a:rPr lang="fi-FI" dirty="0" err="1">
                <a:cs typeface="Calibri"/>
              </a:rPr>
              <a:t>prehandling</a:t>
            </a:r>
            <a:r>
              <a:rPr lang="fi-FI" dirty="0">
                <a:cs typeface="Calibri"/>
              </a:rPr>
              <a:t> of </a:t>
            </a:r>
            <a:r>
              <a:rPr lang="fi-FI" dirty="0" err="1">
                <a:cs typeface="Calibri"/>
              </a:rPr>
              <a:t>equipments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washung</a:t>
            </a:r>
            <a:r>
              <a:rPr lang="fi-FI" dirty="0">
                <a:cs typeface="Calibri"/>
              </a:rPr>
              <a:t> and </a:t>
            </a:r>
            <a:r>
              <a:rPr lang="fi-FI" dirty="0" err="1">
                <a:cs typeface="Calibri"/>
              </a:rPr>
              <a:t>desinfection</a:t>
            </a:r>
            <a:r>
              <a:rPr lang="fi-FI" dirty="0">
                <a:cs typeface="Calibri"/>
              </a:rPr>
              <a:t>.</a:t>
            </a:r>
          </a:p>
          <a:p>
            <a:pPr marL="0" indent="0">
              <a:buNone/>
            </a:pPr>
            <a:r>
              <a:rPr lang="fi-FI" dirty="0">
                <a:cs typeface="Calibri"/>
              </a:rPr>
              <a:t>&gt; </a:t>
            </a:r>
            <a:r>
              <a:rPr lang="fi-FI" dirty="0" err="1">
                <a:cs typeface="Calibri"/>
              </a:rPr>
              <a:t>working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safety</a:t>
            </a:r>
            <a:r>
              <a:rPr lang="fi-FI" dirty="0">
                <a:cs typeface="Calibri"/>
              </a:rPr>
              <a:t> and </a:t>
            </a:r>
            <a:r>
              <a:rPr lang="fi-FI" dirty="0" err="1">
                <a:cs typeface="Calibri"/>
              </a:rPr>
              <a:t>isolation</a:t>
            </a:r>
            <a:r>
              <a:rPr lang="fi-FI" dirty="0">
                <a:cs typeface="Calibri"/>
              </a:rPr>
              <a:t>!</a:t>
            </a:r>
          </a:p>
          <a:p>
            <a:pPr marL="0" indent="0">
              <a:buNone/>
            </a:pPr>
            <a:endParaRPr lang="fi-FI" dirty="0">
              <a:cs typeface="Calibri"/>
            </a:endParaRPr>
          </a:p>
          <a:p>
            <a:pPr marL="0" indent="0">
              <a:buNone/>
            </a:pPr>
            <a:r>
              <a:rPr lang="fi-FI" dirty="0">
                <a:cs typeface="Calibri"/>
              </a:rPr>
              <a:t>CLEAN AREA: </a:t>
            </a:r>
          </a:p>
          <a:p>
            <a:pPr marL="0" indent="0">
              <a:buNone/>
            </a:pPr>
            <a:r>
              <a:rPr lang="fi-FI" dirty="0" err="1">
                <a:cs typeface="Calibri"/>
              </a:rPr>
              <a:t>Drying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inspection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cheching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packaging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sterilizing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warehousing</a:t>
            </a:r>
            <a:r>
              <a:rPr lang="fi-FI" dirty="0">
                <a:cs typeface="Calibri"/>
              </a:rPr>
              <a:t> (" </a:t>
            </a:r>
            <a:r>
              <a:rPr lang="fi-FI" dirty="0" err="1">
                <a:cs typeface="Calibri"/>
              </a:rPr>
              <a:t>sterile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room</a:t>
            </a:r>
            <a:r>
              <a:rPr lang="fi-FI" dirty="0">
                <a:cs typeface="Calibri"/>
              </a:rPr>
              <a:t>")</a:t>
            </a:r>
          </a:p>
          <a:p>
            <a:pPr marL="0" indent="0">
              <a:buNone/>
            </a:pPr>
            <a:r>
              <a:rPr lang="fi-FI" dirty="0">
                <a:cs typeface="Calibri"/>
              </a:rPr>
              <a:t>&gt; </a:t>
            </a:r>
            <a:r>
              <a:rPr lang="fi-FI" dirty="0" err="1">
                <a:cs typeface="Calibri"/>
              </a:rPr>
              <a:t>patient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safety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working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safety</a:t>
            </a:r>
            <a:r>
              <a:rPr lang="fi-FI" dirty="0">
                <a:cs typeface="Calibri"/>
              </a:rPr>
              <a:t>!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372CFEA0-88B9-42F9-8A9F-C61081E1EE6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  <p:sp>
        <p:nvSpPr>
          <p:cNvPr id="6" name="Suorakulmainen kolmio 5">
            <a:extLst>
              <a:ext uri="{FF2B5EF4-FFF2-40B4-BE49-F238E27FC236}">
                <a16:creationId xmlns:a16="http://schemas.microsoft.com/office/drawing/2014/main" id="{0B33DA3C-C009-498F-973F-536AD58216E5}"/>
              </a:ext>
            </a:extLst>
          </p:cNvPr>
          <p:cNvSpPr/>
          <p:nvPr/>
        </p:nvSpPr>
        <p:spPr>
          <a:xfrm rot="10800000">
            <a:off x="9635490" y="0"/>
            <a:ext cx="2556510" cy="2548890"/>
          </a:xfrm>
          <a:prstGeom prst="rtTriangle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00826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C19D26-9168-4C64-A4E6-E939B4D80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3039"/>
            <a:ext cx="10515600" cy="1325563"/>
          </a:xfrm>
        </p:spPr>
        <p:txBody>
          <a:bodyPr/>
          <a:lstStyle/>
          <a:p>
            <a:r>
              <a:rPr lang="fi-FI" b="1" dirty="0">
                <a:solidFill>
                  <a:srgbClr val="01D3C6"/>
                </a:solidFill>
                <a:latin typeface="+mn-lt"/>
                <a:cs typeface="Calibri"/>
              </a:rPr>
              <a:t>REVISION TASK</a:t>
            </a:r>
            <a:endParaRPr lang="fi-FI" b="1" dirty="0">
              <a:solidFill>
                <a:srgbClr val="01D3C6"/>
              </a:solidFill>
              <a:latin typeface="+mn-lt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E4117D-D3AA-4A42-A70D-063C3EA8F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5742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cs typeface="Calibri"/>
              </a:rPr>
              <a:t>How </a:t>
            </a:r>
            <a:r>
              <a:rPr lang="fi-FI" dirty="0" err="1">
                <a:cs typeface="Calibri"/>
              </a:rPr>
              <a:t>are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the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equipment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levelled</a:t>
            </a:r>
            <a:r>
              <a:rPr lang="fi-FI" dirty="0">
                <a:cs typeface="Calibri"/>
              </a:rPr>
              <a:t>? </a:t>
            </a:r>
          </a:p>
          <a:p>
            <a:r>
              <a:rPr lang="fi-FI" dirty="0" err="1">
                <a:cs typeface="Calibri"/>
              </a:rPr>
              <a:t>When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the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equipment</a:t>
            </a:r>
            <a:r>
              <a:rPr lang="fi-FI" dirty="0">
                <a:cs typeface="Calibri"/>
              </a:rPr>
              <a:t> is </a:t>
            </a:r>
            <a:r>
              <a:rPr lang="fi-FI" dirty="0" err="1">
                <a:cs typeface="Calibri"/>
              </a:rPr>
              <a:t>clean</a:t>
            </a:r>
            <a:r>
              <a:rPr lang="fi-FI" dirty="0">
                <a:cs typeface="Calibri"/>
              </a:rPr>
              <a:t> and </a:t>
            </a:r>
            <a:r>
              <a:rPr lang="fi-FI" dirty="0" err="1">
                <a:cs typeface="Calibri"/>
              </a:rPr>
              <a:t>what</a:t>
            </a:r>
            <a:r>
              <a:rPr lang="fi-FI" dirty="0">
                <a:cs typeface="Calibri"/>
              </a:rPr>
              <a:t> is </a:t>
            </a:r>
            <a:r>
              <a:rPr lang="fi-FI" dirty="0" err="1">
                <a:cs typeface="Calibri"/>
              </a:rPr>
              <a:t>the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colour</a:t>
            </a:r>
            <a:r>
              <a:rPr lang="fi-FI" dirty="0">
                <a:cs typeface="Calibri"/>
              </a:rPr>
              <a:t> of it?</a:t>
            </a:r>
          </a:p>
          <a:p>
            <a:r>
              <a:rPr lang="fi-FI" dirty="0">
                <a:cs typeface="Calibri"/>
              </a:rPr>
              <a:t>Make </a:t>
            </a:r>
            <a:r>
              <a:rPr lang="fi-FI" dirty="0" err="1">
                <a:cs typeface="Calibri"/>
              </a:rPr>
              <a:t>same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questions</a:t>
            </a:r>
            <a:r>
              <a:rPr lang="fi-FI" dirty="0">
                <a:cs typeface="Calibri"/>
              </a:rPr>
              <a:t> to </a:t>
            </a:r>
            <a:r>
              <a:rPr lang="fi-FI" dirty="0" err="1">
                <a:cs typeface="Calibri"/>
              </a:rPr>
              <a:t>your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classmate</a:t>
            </a:r>
            <a:r>
              <a:rPr lang="fi-FI" dirty="0">
                <a:cs typeface="Calibri"/>
              </a:rPr>
              <a:t>:) </a:t>
            </a:r>
          </a:p>
          <a:p>
            <a:endParaRPr lang="fi-FI" dirty="0">
              <a:cs typeface="Calibri"/>
            </a:endParaRPr>
          </a:p>
          <a:p>
            <a:endParaRPr lang="fi-FI" dirty="0">
              <a:cs typeface="Calibri"/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372CFEA0-88B9-42F9-8A9F-C61081E1EE6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  <p:sp>
        <p:nvSpPr>
          <p:cNvPr id="6" name="Suorakulmainen kolmio 5">
            <a:extLst>
              <a:ext uri="{FF2B5EF4-FFF2-40B4-BE49-F238E27FC236}">
                <a16:creationId xmlns:a16="http://schemas.microsoft.com/office/drawing/2014/main" id="{0B33DA3C-C009-498F-973F-536AD58216E5}"/>
              </a:ext>
            </a:extLst>
          </p:cNvPr>
          <p:cNvSpPr/>
          <p:nvPr/>
        </p:nvSpPr>
        <p:spPr>
          <a:xfrm rot="10800000">
            <a:off x="9635490" y="0"/>
            <a:ext cx="2556510" cy="2548890"/>
          </a:xfrm>
          <a:prstGeom prst="rtTriangle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12603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C19D26-9168-4C64-A4E6-E939B4D80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3039"/>
            <a:ext cx="10515600" cy="1325563"/>
          </a:xfrm>
        </p:spPr>
        <p:txBody>
          <a:bodyPr/>
          <a:lstStyle/>
          <a:p>
            <a:r>
              <a:rPr lang="fi-FI" b="1" dirty="0">
                <a:solidFill>
                  <a:srgbClr val="01D3C6"/>
                </a:solidFill>
                <a:latin typeface="+mn-lt"/>
                <a:cs typeface="Calibri"/>
              </a:rPr>
              <a:t>EQUIPMENT MAINTAINANCE IS PART OF INFECTION PREVENTION</a:t>
            </a:r>
            <a:endParaRPr lang="fi-FI" b="1" dirty="0">
              <a:solidFill>
                <a:srgbClr val="01D3C6"/>
              </a:solidFill>
              <a:latin typeface="+mn-lt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E4117D-D3AA-4A42-A70D-063C3EA8F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5742"/>
            <a:ext cx="10515600" cy="4351338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fi-FI" dirty="0" err="1">
                <a:cs typeface="Calibri"/>
              </a:rPr>
              <a:t>The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process</a:t>
            </a:r>
            <a:r>
              <a:rPr lang="fi-FI" dirty="0">
                <a:cs typeface="Calibri"/>
              </a:rPr>
              <a:t> is:</a:t>
            </a:r>
          </a:p>
          <a:p>
            <a:pPr marL="0" indent="0">
              <a:buNone/>
            </a:pPr>
            <a:r>
              <a:rPr lang="fi-FI" dirty="0" err="1">
                <a:cs typeface="Calibri"/>
              </a:rPr>
              <a:t>Prehandling</a:t>
            </a:r>
          </a:p>
          <a:p>
            <a:pPr marL="0" indent="0">
              <a:buNone/>
            </a:pPr>
            <a:r>
              <a:rPr lang="fi-FI" dirty="0" err="1">
                <a:cs typeface="Calibri"/>
              </a:rPr>
              <a:t>Wash</a:t>
            </a:r>
          </a:p>
          <a:p>
            <a:pPr marL="0" indent="0">
              <a:buNone/>
            </a:pPr>
            <a:r>
              <a:rPr lang="fi-FI" dirty="0" err="1">
                <a:cs typeface="Calibri"/>
              </a:rPr>
              <a:t>Desinfection</a:t>
            </a:r>
          </a:p>
          <a:p>
            <a:pPr marL="0" indent="0">
              <a:buNone/>
            </a:pPr>
            <a:r>
              <a:rPr lang="fi-FI" dirty="0" err="1">
                <a:cs typeface="Calibri"/>
              </a:rPr>
              <a:t>Drying</a:t>
            </a:r>
          </a:p>
          <a:p>
            <a:pPr marL="0" indent="0">
              <a:buNone/>
            </a:pPr>
            <a:r>
              <a:rPr lang="fi-FI" dirty="0" err="1">
                <a:cs typeface="Calibri"/>
              </a:rPr>
              <a:t>Inspection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checking</a:t>
            </a:r>
          </a:p>
          <a:p>
            <a:pPr marL="0" indent="0">
              <a:buNone/>
            </a:pPr>
            <a:r>
              <a:rPr lang="fi-FI" dirty="0" err="1">
                <a:cs typeface="Calibri"/>
              </a:rPr>
              <a:t>Packaging</a:t>
            </a:r>
          </a:p>
          <a:p>
            <a:pPr marL="0" indent="0">
              <a:buNone/>
            </a:pPr>
            <a:r>
              <a:rPr lang="fi-FI" dirty="0" err="1">
                <a:cs typeface="Calibri"/>
              </a:rPr>
              <a:t>Sterilization</a:t>
            </a:r>
          </a:p>
          <a:p>
            <a:pPr marL="0" indent="0">
              <a:buNone/>
            </a:pPr>
            <a:r>
              <a:rPr lang="fi-FI" dirty="0" err="1">
                <a:cs typeface="Calibri"/>
              </a:rPr>
              <a:t>Warehousing</a:t>
            </a:r>
            <a:r>
              <a:rPr lang="fi-FI" dirty="0">
                <a:cs typeface="Calibri"/>
              </a:rPr>
              <a:t> (</a:t>
            </a:r>
            <a:r>
              <a:rPr lang="fi-FI" dirty="0" err="1">
                <a:cs typeface="Calibri"/>
              </a:rPr>
              <a:t>delivery</a:t>
            </a:r>
            <a:r>
              <a:rPr lang="fi-FI" dirty="0">
                <a:cs typeface="Calibri"/>
              </a:rPr>
              <a:t> to </a:t>
            </a:r>
            <a:r>
              <a:rPr lang="fi-FI" dirty="0" err="1">
                <a:cs typeface="Calibri"/>
              </a:rPr>
              <a:t>custom</a:t>
            </a:r>
            <a:r>
              <a:rPr lang="fi-FI" dirty="0">
                <a:cs typeface="Calibri"/>
              </a:rPr>
              <a:t>) </a:t>
            </a:r>
          </a:p>
          <a:p>
            <a:pPr>
              <a:buNone/>
            </a:pPr>
            <a:r>
              <a:rPr lang="fi-FI" dirty="0">
                <a:ea typeface="+mn-lt"/>
                <a:cs typeface="+mn-lt"/>
                <a:hlinkClick r:id="rId2"/>
              </a:rPr>
              <a:t>https://www.youtube.com/</a:t>
            </a:r>
            <a:endParaRPr lang="fi-FI"/>
          </a:p>
          <a:p>
            <a:pPr>
              <a:buNone/>
            </a:pPr>
            <a:r>
              <a:rPr lang="fi-FI" dirty="0" err="1">
                <a:ea typeface="+mn-lt"/>
                <a:cs typeface="+mn-lt"/>
              </a:rPr>
              <a:t>watch?v</a:t>
            </a:r>
            <a:r>
              <a:rPr lang="fi-FI" dirty="0">
                <a:ea typeface="+mn-lt"/>
                <a:cs typeface="+mn-lt"/>
              </a:rPr>
              <a:t>=fIDlOYF57zA</a:t>
            </a:r>
            <a:endParaRPr lang="fi-FI" dirty="0"/>
          </a:p>
          <a:p>
            <a:pPr marL="0" indent="0">
              <a:buNone/>
            </a:pPr>
            <a:endParaRPr lang="fi-FI" dirty="0">
              <a:cs typeface="Calibri"/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372CFEA0-88B9-42F9-8A9F-C61081E1EE6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  <p:sp>
        <p:nvSpPr>
          <p:cNvPr id="6" name="Suorakulmainen kolmio 5">
            <a:extLst>
              <a:ext uri="{FF2B5EF4-FFF2-40B4-BE49-F238E27FC236}">
                <a16:creationId xmlns:a16="http://schemas.microsoft.com/office/drawing/2014/main" id="{0B33DA3C-C009-498F-973F-536AD58216E5}"/>
              </a:ext>
            </a:extLst>
          </p:cNvPr>
          <p:cNvSpPr/>
          <p:nvPr/>
        </p:nvSpPr>
        <p:spPr>
          <a:xfrm rot="10800000">
            <a:off x="9635490" y="0"/>
            <a:ext cx="2556510" cy="2548890"/>
          </a:xfrm>
          <a:prstGeom prst="rtTriangle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5" name="Kuva 6">
            <a:extLst>
              <a:ext uri="{FF2B5EF4-FFF2-40B4-BE49-F238E27FC236}">
                <a16:creationId xmlns:a16="http://schemas.microsoft.com/office/drawing/2014/main" id="{1E2D8369-86E0-48A6-AC50-FD11B84FAF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5770" y="1513771"/>
            <a:ext cx="4966569" cy="487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128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C19D26-9168-4C64-A4E6-E939B4D80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3039"/>
            <a:ext cx="10515600" cy="1325563"/>
          </a:xfrm>
        </p:spPr>
        <p:txBody>
          <a:bodyPr/>
          <a:lstStyle/>
          <a:p>
            <a:r>
              <a:rPr lang="fi-FI" b="1" dirty="0" err="1">
                <a:solidFill>
                  <a:srgbClr val="01D3C6"/>
                </a:solidFill>
                <a:latin typeface="+mn-lt"/>
                <a:cs typeface="Calibri"/>
              </a:rPr>
              <a:t>Examples</a:t>
            </a:r>
            <a:r>
              <a:rPr lang="fi-FI" b="1" dirty="0">
                <a:solidFill>
                  <a:srgbClr val="01D3C6"/>
                </a:solidFill>
                <a:latin typeface="+mn-lt"/>
                <a:cs typeface="Calibri"/>
              </a:rPr>
              <a:t> of </a:t>
            </a:r>
            <a:r>
              <a:rPr lang="fi-FI" b="1" dirty="0" err="1">
                <a:solidFill>
                  <a:srgbClr val="01D3C6"/>
                </a:solidFill>
                <a:latin typeface="+mn-lt"/>
                <a:cs typeface="Calibri"/>
              </a:rPr>
              <a:t>process</a:t>
            </a:r>
            <a:endParaRPr lang="fi-FI" b="1" dirty="0" err="1">
              <a:solidFill>
                <a:srgbClr val="01D3C6"/>
              </a:solidFill>
              <a:latin typeface="+mn-lt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E4117D-D3AA-4A42-A70D-063C3EA8F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5742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dirty="0" err="1">
                <a:cs typeface="Calibri" panose="020F0502020204030204"/>
              </a:rPr>
              <a:t>Operation</a:t>
            </a:r>
            <a:r>
              <a:rPr lang="fi-FI" dirty="0">
                <a:cs typeface="Calibri" panose="020F0502020204030204"/>
              </a:rPr>
              <a:t> set:</a:t>
            </a:r>
          </a:p>
          <a:p>
            <a:pPr marL="0" indent="0">
              <a:buNone/>
            </a:pPr>
            <a:r>
              <a:rPr lang="fi-FI" dirty="0" err="1">
                <a:cs typeface="Calibri" panose="020F0502020204030204"/>
              </a:rPr>
              <a:t>Prehandling</a:t>
            </a:r>
          </a:p>
          <a:p>
            <a:pPr marL="0" indent="0">
              <a:buNone/>
            </a:pPr>
            <a:r>
              <a:rPr lang="fi-FI" dirty="0" err="1">
                <a:cs typeface="Calibri" panose="020F0502020204030204"/>
              </a:rPr>
              <a:t>Wash</a:t>
            </a:r>
            <a:r>
              <a:rPr lang="fi-FI" dirty="0">
                <a:cs typeface="Calibri" panose="020F0502020204030204"/>
              </a:rPr>
              <a:t> and </a:t>
            </a:r>
            <a:r>
              <a:rPr lang="fi-FI" dirty="0" err="1">
                <a:cs typeface="Calibri" panose="020F0502020204030204"/>
              </a:rPr>
              <a:t>desnifection</a:t>
            </a:r>
          </a:p>
          <a:p>
            <a:pPr marL="0" indent="0">
              <a:buNone/>
            </a:pPr>
            <a:r>
              <a:rPr lang="fi-FI" dirty="0" err="1">
                <a:cs typeface="Calibri" panose="020F0502020204030204"/>
              </a:rPr>
              <a:t>Drying</a:t>
            </a:r>
          </a:p>
          <a:p>
            <a:pPr marL="0" indent="0">
              <a:buNone/>
            </a:pPr>
            <a:r>
              <a:rPr lang="fi-FI" dirty="0" err="1">
                <a:cs typeface="Calibri" panose="020F0502020204030204"/>
              </a:rPr>
              <a:t>Inspection</a:t>
            </a:r>
            <a:r>
              <a:rPr lang="fi-FI" dirty="0">
                <a:cs typeface="Calibri" panose="020F0502020204030204"/>
              </a:rPr>
              <a:t> and </a:t>
            </a:r>
            <a:r>
              <a:rPr lang="fi-FI" dirty="0" err="1">
                <a:cs typeface="Calibri" panose="020F0502020204030204"/>
              </a:rPr>
              <a:t>service</a:t>
            </a:r>
          </a:p>
          <a:p>
            <a:pPr marL="0" indent="0">
              <a:buNone/>
            </a:pPr>
            <a:r>
              <a:rPr lang="fi-FI" dirty="0" err="1">
                <a:cs typeface="Calibri" panose="020F0502020204030204"/>
              </a:rPr>
              <a:t>Packaging</a:t>
            </a:r>
          </a:p>
          <a:p>
            <a:pPr marL="0" indent="0">
              <a:buNone/>
            </a:pPr>
            <a:r>
              <a:rPr lang="fi-FI" dirty="0" err="1">
                <a:cs typeface="Calibri" panose="020F0502020204030204"/>
              </a:rPr>
              <a:t>Sterization</a:t>
            </a:r>
          </a:p>
          <a:p>
            <a:pPr marL="0" indent="0">
              <a:buNone/>
            </a:pPr>
            <a:r>
              <a:rPr lang="fi-FI" dirty="0" err="1">
                <a:cs typeface="Calibri" panose="020F0502020204030204"/>
              </a:rPr>
              <a:t>Warehousing</a:t>
            </a:r>
            <a:r>
              <a:rPr lang="fi-FI" dirty="0">
                <a:cs typeface="Calibri" panose="020F0502020204030204"/>
              </a:rPr>
              <a:t> 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372CFEA0-88B9-42F9-8A9F-C61081E1EE6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  <p:sp>
        <p:nvSpPr>
          <p:cNvPr id="6" name="Suorakulmainen kolmio 5">
            <a:extLst>
              <a:ext uri="{FF2B5EF4-FFF2-40B4-BE49-F238E27FC236}">
                <a16:creationId xmlns:a16="http://schemas.microsoft.com/office/drawing/2014/main" id="{0B33DA3C-C009-498F-973F-536AD58216E5}"/>
              </a:ext>
            </a:extLst>
          </p:cNvPr>
          <p:cNvSpPr/>
          <p:nvPr/>
        </p:nvSpPr>
        <p:spPr>
          <a:xfrm rot="10800000">
            <a:off x="9635490" y="0"/>
            <a:ext cx="2556510" cy="2548890"/>
          </a:xfrm>
          <a:prstGeom prst="rtTriangle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5" name="Kuva 6" descr="Kuva, joka sisältää kohteen pöytä, sisä, henkilö, vihreä&#10;&#10;Kuvaus luotu automaattisesti">
            <a:extLst>
              <a:ext uri="{FF2B5EF4-FFF2-40B4-BE49-F238E27FC236}">
                <a16:creationId xmlns:a16="http://schemas.microsoft.com/office/drawing/2014/main" id="{B1430543-3B5B-446A-94A8-D911C2E0A7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9441" y="1853810"/>
            <a:ext cx="2743200" cy="365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98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C19D26-9168-4C64-A4E6-E939B4D80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3039"/>
            <a:ext cx="10515600" cy="1325563"/>
          </a:xfrm>
        </p:spPr>
        <p:txBody>
          <a:bodyPr/>
          <a:lstStyle/>
          <a:p>
            <a:r>
              <a:rPr lang="fi-FI" b="1" dirty="0" err="1">
                <a:solidFill>
                  <a:srgbClr val="01D3C6"/>
                </a:solidFill>
                <a:latin typeface="+mn-lt"/>
                <a:cs typeface="Calibri"/>
              </a:rPr>
              <a:t>Examples</a:t>
            </a:r>
            <a:r>
              <a:rPr lang="fi-FI" b="1" dirty="0">
                <a:solidFill>
                  <a:srgbClr val="01D3C6"/>
                </a:solidFill>
                <a:latin typeface="+mn-lt"/>
                <a:cs typeface="Calibri"/>
              </a:rPr>
              <a:t> of </a:t>
            </a:r>
            <a:r>
              <a:rPr lang="fi-FI" b="1" dirty="0" err="1">
                <a:solidFill>
                  <a:srgbClr val="01D3C6"/>
                </a:solidFill>
                <a:latin typeface="+mn-lt"/>
                <a:cs typeface="Calibri"/>
              </a:rPr>
              <a:t>process</a:t>
            </a:r>
            <a:endParaRPr lang="fi-FI" b="1" dirty="0" err="1">
              <a:solidFill>
                <a:srgbClr val="01D3C6"/>
              </a:solidFill>
              <a:latin typeface="+mn-lt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E4117D-D3AA-4A42-A70D-063C3EA8F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5742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 err="1">
                <a:cs typeface="Calibri"/>
              </a:rPr>
              <a:t>Ambu</a:t>
            </a:r>
            <a:r>
              <a:rPr lang="fi-FI" dirty="0">
                <a:cs typeface="Calibri"/>
              </a:rPr>
              <a:t>/ </a:t>
            </a:r>
            <a:r>
              <a:rPr lang="fi-FI" dirty="0" err="1">
                <a:cs typeface="Calibri"/>
              </a:rPr>
              <a:t>ventilation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mask</a:t>
            </a:r>
          </a:p>
          <a:p>
            <a:endParaRPr lang="fi-FI" dirty="0">
              <a:cs typeface="Calibri" panose="020F0502020204030204"/>
            </a:endParaRPr>
          </a:p>
          <a:p>
            <a:r>
              <a:rPr lang="fi-FI" dirty="0">
                <a:cs typeface="Calibri" panose="020F0502020204030204"/>
              </a:rPr>
              <a:t>PREHANDLING</a:t>
            </a:r>
          </a:p>
          <a:p>
            <a:r>
              <a:rPr lang="fi-FI" dirty="0">
                <a:cs typeface="Calibri" panose="020F0502020204030204"/>
              </a:rPr>
              <a:t>WASHING AND DESINFECTION </a:t>
            </a:r>
          </a:p>
          <a:p>
            <a:r>
              <a:rPr lang="fi-FI" dirty="0">
                <a:cs typeface="Calibri" panose="020F0502020204030204"/>
              </a:rPr>
              <a:t>DRYING</a:t>
            </a:r>
          </a:p>
          <a:p>
            <a:r>
              <a:rPr lang="fi-FI" dirty="0">
                <a:cs typeface="Calibri" panose="020F0502020204030204"/>
              </a:rPr>
              <a:t>INSPECTION AND SERVICE</a:t>
            </a:r>
          </a:p>
          <a:p>
            <a:r>
              <a:rPr lang="fi-FI" dirty="0">
                <a:cs typeface="Calibri" panose="020F0502020204030204"/>
              </a:rPr>
              <a:t>PACKAGING</a:t>
            </a:r>
          </a:p>
          <a:p>
            <a:r>
              <a:rPr lang="fi-FI" dirty="0">
                <a:cs typeface="Calibri" panose="020F0502020204030204"/>
              </a:rPr>
              <a:t>WAREHOUSING 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372CFEA0-88B9-42F9-8A9F-C61081E1EE6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  <p:sp>
        <p:nvSpPr>
          <p:cNvPr id="6" name="Suorakulmainen kolmio 5">
            <a:extLst>
              <a:ext uri="{FF2B5EF4-FFF2-40B4-BE49-F238E27FC236}">
                <a16:creationId xmlns:a16="http://schemas.microsoft.com/office/drawing/2014/main" id="{0B33DA3C-C009-498F-973F-536AD58216E5}"/>
              </a:ext>
            </a:extLst>
          </p:cNvPr>
          <p:cNvSpPr/>
          <p:nvPr/>
        </p:nvSpPr>
        <p:spPr>
          <a:xfrm rot="10800000">
            <a:off x="9635490" y="0"/>
            <a:ext cx="2556510" cy="2548890"/>
          </a:xfrm>
          <a:prstGeom prst="rtTriangle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5" name="Kuva 6" descr="Kuva, joka sisältää kohteen kevyt&#10;&#10;Kuvaus luotu automaattisesti">
            <a:extLst>
              <a:ext uri="{FF2B5EF4-FFF2-40B4-BE49-F238E27FC236}">
                <a16:creationId xmlns:a16="http://schemas.microsoft.com/office/drawing/2014/main" id="{A3384481-9EBC-4B93-9088-A67E1D8C96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3112" y="2560431"/>
            <a:ext cx="2743200" cy="2217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013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C19D26-9168-4C64-A4E6-E939B4D80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3039"/>
            <a:ext cx="10515600" cy="1325563"/>
          </a:xfrm>
        </p:spPr>
        <p:txBody>
          <a:bodyPr/>
          <a:lstStyle/>
          <a:p>
            <a:pPr algn="ctr"/>
            <a:r>
              <a:rPr lang="fi-FI" b="1" dirty="0">
                <a:solidFill>
                  <a:srgbClr val="01D3C6"/>
                </a:solidFill>
                <a:latin typeface="+mn-lt"/>
                <a:cs typeface="Calibri" panose="020F0502020204030204"/>
              </a:rPr>
              <a:t>EXAMPLES OF PROCESS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E4117D-D3AA-4A42-A70D-063C3EA8F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5742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cs typeface="Calibri"/>
              </a:rPr>
              <a:t>SCOPE, </a:t>
            </a:r>
            <a:r>
              <a:rPr lang="fi-FI" dirty="0" err="1">
                <a:cs typeface="Calibri"/>
              </a:rPr>
              <a:t>gastroscope</a:t>
            </a:r>
            <a:r>
              <a:rPr lang="fi-FI" dirty="0">
                <a:cs typeface="Calibri" panose="020F0502020204030204"/>
              </a:rPr>
              <a:t> </a:t>
            </a:r>
          </a:p>
          <a:p>
            <a:r>
              <a:rPr lang="fi-FI" dirty="0">
                <a:cs typeface="Calibri" panose="020F0502020204030204"/>
              </a:rPr>
              <a:t>PREHANDLING</a:t>
            </a:r>
          </a:p>
          <a:p>
            <a:r>
              <a:rPr lang="fi-FI" dirty="0">
                <a:cs typeface="Calibri" panose="020F0502020204030204"/>
              </a:rPr>
              <a:t>WASH, FLUID DESINFECTION</a:t>
            </a:r>
          </a:p>
          <a:p>
            <a:r>
              <a:rPr lang="fi-FI" dirty="0">
                <a:cs typeface="Calibri" panose="020F0502020204030204"/>
              </a:rPr>
              <a:t>INSPECTION, SERVICE</a:t>
            </a:r>
          </a:p>
          <a:p>
            <a:r>
              <a:rPr lang="fi-FI">
                <a:cs typeface="Calibri" panose="020F0502020204030204"/>
              </a:rPr>
              <a:t>DRYING</a:t>
            </a:r>
          </a:p>
          <a:p>
            <a:r>
              <a:rPr lang="fi-FI" dirty="0">
                <a:cs typeface="Calibri" panose="020F0502020204030204"/>
              </a:rPr>
              <a:t>PACKING TO BOX</a:t>
            </a:r>
          </a:p>
          <a:p>
            <a:r>
              <a:rPr lang="fi-FI" dirty="0">
                <a:cs typeface="Calibri" panose="020F0502020204030204"/>
              </a:rPr>
              <a:t>DELIVERY TO CUSTOMER'</a:t>
            </a:r>
          </a:p>
          <a:p>
            <a:r>
              <a:rPr lang="fi-FI" dirty="0">
                <a:cs typeface="Calibri" panose="020F0502020204030204"/>
              </a:rPr>
              <a:t>WAREHOUSING 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372CFEA0-88B9-42F9-8A9F-C61081E1EE6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  <p:sp>
        <p:nvSpPr>
          <p:cNvPr id="6" name="Suorakulmainen kolmio 5">
            <a:extLst>
              <a:ext uri="{FF2B5EF4-FFF2-40B4-BE49-F238E27FC236}">
                <a16:creationId xmlns:a16="http://schemas.microsoft.com/office/drawing/2014/main" id="{0B33DA3C-C009-498F-973F-536AD58216E5}"/>
              </a:ext>
            </a:extLst>
          </p:cNvPr>
          <p:cNvSpPr/>
          <p:nvPr/>
        </p:nvSpPr>
        <p:spPr>
          <a:xfrm rot="10800000">
            <a:off x="9635490" y="0"/>
            <a:ext cx="2556510" cy="2548890"/>
          </a:xfrm>
          <a:prstGeom prst="rtTriangle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7" name="Kuva 7">
            <a:extLst>
              <a:ext uri="{FF2B5EF4-FFF2-40B4-BE49-F238E27FC236}">
                <a16:creationId xmlns:a16="http://schemas.microsoft.com/office/drawing/2014/main" id="{AA93E0EA-8A1F-4EC7-9E6F-8A55B6D0F3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9085" y="2565394"/>
            <a:ext cx="2743200" cy="195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728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7B99F230-96D4-4F52-8131-BD7CD87E28DD}" vid="{E2392812-1343-4778-85FE-0F53C95AD46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5E8B5944D69D894CB9A66F20452C2915" ma:contentTypeVersion="8" ma:contentTypeDescription="Luo uusi asiakirja." ma:contentTypeScope="" ma:versionID="fc94323f54ecc92a93da21e6f9becf53">
  <xsd:schema xmlns:xsd="http://www.w3.org/2001/XMLSchema" xmlns:xs="http://www.w3.org/2001/XMLSchema" xmlns:p="http://schemas.microsoft.com/office/2006/metadata/properties" xmlns:ns3="1d02b0e3-5c62-40b2-98ae-14c5e3c1d964" xmlns:ns4="64a3d504-43bf-4bc8-a42c-7b22364481ea" targetNamespace="http://schemas.microsoft.com/office/2006/metadata/properties" ma:root="true" ma:fieldsID="44d33d5f7c8cc7d004cc560645878818" ns3:_="" ns4:_="">
    <xsd:import namespace="1d02b0e3-5c62-40b2-98ae-14c5e3c1d964"/>
    <xsd:import namespace="64a3d504-43bf-4bc8-a42c-7b22364481e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02b0e3-5c62-40b2-98ae-14c5e3c1d96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Jakamisvihjeen hajautus" ma:description="" ma:hidden="true" ma:internalName="SharingHintHash" ma:readOnly="true">
      <xsd:simpleType>
        <xsd:restriction base="dms:Text"/>
      </xsd:simpleType>
    </xsd:element>
    <xsd:element name="LastSharedByUser" ma:index="11" nillable="true" ma:displayName="Käyttäjä jakanut viimeksi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Jaettu viimeksi ajankohtana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a3d504-43bf-4bc8-a42c-7b22364481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658B3F2-1529-4BE5-8DCC-603F638C236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A094AFA-A771-48A0-ACDF-DEE850732952}">
  <ds:schemaRefs>
    <ds:schemaRef ds:uri="http://purl.org/dc/elements/1.1/"/>
    <ds:schemaRef ds:uri="http://schemas.microsoft.com/office/2006/metadata/properties"/>
    <ds:schemaRef ds:uri="64a3d504-43bf-4bc8-a42c-7b22364481ea"/>
    <ds:schemaRef ds:uri="1d02b0e3-5c62-40b2-98ae-14c5e3c1d96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11BDFEB-5EF2-4D23-BDA7-7333E431A2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02b0e3-5c62-40b2-98ae-14c5e3c1d964"/>
    <ds:schemaRef ds:uri="64a3d504-43bf-4bc8-a42c-7b22364481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HELP malli1 (1)</Template>
  <TotalTime>0</TotalTime>
  <Words>12</Words>
  <Application>Microsoft Office PowerPoint</Application>
  <PresentationFormat>Laajakuva</PresentationFormat>
  <Paragraphs>3</Paragraphs>
  <Slides>8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9" baseType="lpstr">
      <vt:lpstr>Office-teema</vt:lpstr>
      <vt:lpstr>EQUIPMENT MAINTAINANCE PROCESS  Salpaus Further Education,  Katja Makkonen                                                         </vt:lpstr>
      <vt:lpstr>EQUIPMENT MAINTAINACE ANE PURITY LEVELS</vt:lpstr>
      <vt:lpstr>PROCESS</vt:lpstr>
      <vt:lpstr>REVISION TASK</vt:lpstr>
      <vt:lpstr>EQUIPMENT MAINTAINANCE IS PART OF INFECTION PREVENTION</vt:lpstr>
      <vt:lpstr>Examples of process</vt:lpstr>
      <vt:lpstr>Examples of process</vt:lpstr>
      <vt:lpstr>EXAMPLES OF PROCESS</vt:lpstr>
    </vt:vector>
  </TitlesOfParts>
  <Company>Salpaus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Tuula Hovilainen-Kilpinen</dc:creator>
  <cp:lastModifiedBy>Tuula Hovilainen-Kilpinen</cp:lastModifiedBy>
  <cp:revision>125</cp:revision>
  <dcterms:created xsi:type="dcterms:W3CDTF">2019-11-22T15:19:19Z</dcterms:created>
  <dcterms:modified xsi:type="dcterms:W3CDTF">2021-02-01T13:56:09Z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0x0101005E8B5944D69D894CB9A66F20452C2915</vt:lpwstr>
  </property>
</Properties>
</file>