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D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6E197A-06FB-FF17-52C4-A2613186709A}" v="32" dt="2021-02-01T10:44:49.381"/>
    <p1510:client id="{D9C4A08C-DAB4-0296-B8FA-9A372921150C}" v="3994" dt="2021-02-01T11:26:57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D9C4A08C-DAB4-0296-B8FA-9A372921150C}"/>
    <pc:docChg chg="modSld">
      <pc:chgData name="" userId="" providerId="" clId="Web-{D9C4A08C-DAB4-0296-B8FA-9A372921150C}" dt="2021-02-01T10:45:01.511" v="1" actId="20577"/>
      <pc:docMkLst>
        <pc:docMk/>
      </pc:docMkLst>
      <pc:sldChg chg="modSp">
        <pc:chgData name="" userId="" providerId="" clId="Web-{D9C4A08C-DAB4-0296-B8FA-9A372921150C}" dt="2021-02-01T10:45:01.511" v="1" actId="20577"/>
        <pc:sldMkLst>
          <pc:docMk/>
          <pc:sldMk cId="1665537879" sldId="256"/>
        </pc:sldMkLst>
        <pc:spChg chg="mod">
          <ac:chgData name="" userId="" providerId="" clId="Web-{D9C4A08C-DAB4-0296-B8FA-9A372921150C}" dt="2021-02-01T10:45:01.511" v="1" actId="20577"/>
          <ac:spMkLst>
            <pc:docMk/>
            <pc:sldMk cId="1665537879" sldId="256"/>
            <ac:spMk id="2" creationId="{1E66F04C-CB56-4972-9287-69B9C622D3BF}"/>
          </ac:spMkLst>
        </pc:spChg>
      </pc:sldChg>
    </pc:docChg>
  </pc:docChgLst>
  <pc:docChgLst>
    <pc:chgData name="Tuula Hovilainen-Kilpinen" userId="S::tuula.hovilainen-kilpinen@salpaus.fi::591223a6-1ee6-405f-820c-482bc02d7243" providerId="AD" clId="Web-{D9C4A08C-DAB4-0296-B8FA-9A372921150C}"/>
    <pc:docChg chg="addSld delSld modSld">
      <pc:chgData name="Tuula Hovilainen-Kilpinen" userId="S::tuula.hovilainen-kilpinen@salpaus.fi::591223a6-1ee6-405f-820c-482bc02d7243" providerId="AD" clId="Web-{D9C4A08C-DAB4-0296-B8FA-9A372921150C}" dt="2021-02-01T11:26:57.880" v="1981"/>
      <pc:docMkLst>
        <pc:docMk/>
      </pc:docMkLst>
      <pc:sldChg chg="modSp">
        <pc:chgData name="Tuula Hovilainen-Kilpinen" userId="S::tuula.hovilainen-kilpinen@salpaus.fi::591223a6-1ee6-405f-820c-482bc02d7243" providerId="AD" clId="Web-{D9C4A08C-DAB4-0296-B8FA-9A372921150C}" dt="2021-02-01T10:46:29.467" v="67" actId="20577"/>
        <pc:sldMkLst>
          <pc:docMk/>
          <pc:sldMk cId="1665537879" sldId="256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0:46:12.435" v="49" actId="20577"/>
          <ac:spMkLst>
            <pc:docMk/>
            <pc:sldMk cId="1665537879" sldId="256"/>
            <ac:spMk id="2" creationId="{1E66F04C-CB56-4972-9287-69B9C622D3BF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0:46:29.467" v="67" actId="20577"/>
          <ac:spMkLst>
            <pc:docMk/>
            <pc:sldMk cId="1665537879" sldId="256"/>
            <ac:spMk id="3" creationId="{30087CB0-CAA3-45A4-9E9E-7A83387F421D}"/>
          </ac:spMkLst>
        </pc:spChg>
      </pc:sldChg>
      <pc:sldChg chg="modSp">
        <pc:chgData name="Tuula Hovilainen-Kilpinen" userId="S::tuula.hovilainen-kilpinen@salpaus.fi::591223a6-1ee6-405f-820c-482bc02d7243" providerId="AD" clId="Web-{D9C4A08C-DAB4-0296-B8FA-9A372921150C}" dt="2021-02-01T10:49:25.533" v="179" actId="20577"/>
        <pc:sldMkLst>
          <pc:docMk/>
          <pc:sldMk cId="267910223" sldId="257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0:47:53.125" v="110" actId="20577"/>
          <ac:spMkLst>
            <pc:docMk/>
            <pc:sldMk cId="267910223" sldId="257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0:49:25.533" v="179" actId="20577"/>
          <ac:spMkLst>
            <pc:docMk/>
            <pc:sldMk cId="267910223" sldId="257"/>
            <ac:spMk id="6" creationId="{D96B21DA-32EA-48A7-A9EC-8AC287832F24}"/>
          </ac:spMkLst>
        </pc:spChg>
      </pc:sldChg>
      <pc:sldChg chg="del">
        <pc:chgData name="Tuula Hovilainen-Kilpinen" userId="S::tuula.hovilainen-kilpinen@salpaus.fi::591223a6-1ee6-405f-820c-482bc02d7243" providerId="AD" clId="Web-{D9C4A08C-DAB4-0296-B8FA-9A372921150C}" dt="2021-02-01T10:47:23.812" v="83"/>
        <pc:sldMkLst>
          <pc:docMk/>
          <pc:sldMk cId="2640079946" sldId="258"/>
        </pc:sldMkLst>
      </pc:sldChg>
      <pc:sldChg chg="del">
        <pc:chgData name="Tuula Hovilainen-Kilpinen" userId="S::tuula.hovilainen-kilpinen@salpaus.fi::591223a6-1ee6-405f-820c-482bc02d7243" providerId="AD" clId="Web-{D9C4A08C-DAB4-0296-B8FA-9A372921150C}" dt="2021-02-01T11:26:52.662" v="1979"/>
        <pc:sldMkLst>
          <pc:docMk/>
          <pc:sldMk cId="3600826004" sldId="259"/>
        </pc:sldMkLst>
      </pc:sldChg>
      <pc:sldChg chg="del">
        <pc:chgData name="Tuula Hovilainen-Kilpinen" userId="S::tuula.hovilainen-kilpinen@salpaus.fi::591223a6-1ee6-405f-820c-482bc02d7243" providerId="AD" clId="Web-{D9C4A08C-DAB4-0296-B8FA-9A372921150C}" dt="2021-02-01T11:26:57.880" v="1981"/>
        <pc:sldMkLst>
          <pc:docMk/>
          <pc:sldMk cId="2723705983" sldId="260"/>
        </pc:sldMkLst>
      </pc:sldChg>
      <pc:sldChg chg="del">
        <pc:chgData name="Tuula Hovilainen-Kilpinen" userId="S::tuula.hovilainen-kilpinen@salpaus.fi::591223a6-1ee6-405f-820c-482bc02d7243" providerId="AD" clId="Web-{D9C4A08C-DAB4-0296-B8FA-9A372921150C}" dt="2021-02-01T11:26:55.052" v="1980"/>
        <pc:sldMkLst>
          <pc:docMk/>
          <pc:sldMk cId="312777948" sldId="261"/>
        </pc:sldMkLst>
      </pc:sldChg>
      <pc:sldChg chg="delSp modSp add replId">
        <pc:chgData name="Tuula Hovilainen-Kilpinen" userId="S::tuula.hovilainen-kilpinen@salpaus.fi::591223a6-1ee6-405f-820c-482bc02d7243" providerId="AD" clId="Web-{D9C4A08C-DAB4-0296-B8FA-9A372921150C}" dt="2021-02-01T10:54:10.602" v="418" actId="20577"/>
        <pc:sldMkLst>
          <pc:docMk/>
          <pc:sldMk cId="3233774760" sldId="262"/>
        </pc:sldMkLst>
        <pc:spChg chg="del">
          <ac:chgData name="Tuula Hovilainen-Kilpinen" userId="S::tuula.hovilainen-kilpinen@salpaus.fi::591223a6-1ee6-405f-820c-482bc02d7243" providerId="AD" clId="Web-{D9C4A08C-DAB4-0296-B8FA-9A372921150C}" dt="2021-02-01T10:53:49.164" v="414"/>
          <ac:spMkLst>
            <pc:docMk/>
            <pc:sldMk cId="3233774760" sldId="262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0:54:10.602" v="418" actId="20577"/>
          <ac:spMkLst>
            <pc:docMk/>
            <pc:sldMk cId="3233774760" sldId="262"/>
            <ac:spMk id="6" creationId="{D96B21DA-32EA-48A7-A9EC-8AC287832F24}"/>
          </ac:spMkLst>
        </pc:spChg>
      </pc:sldChg>
      <pc:sldChg chg="modSp add replId">
        <pc:chgData name="Tuula Hovilainen-Kilpinen" userId="S::tuula.hovilainen-kilpinen@salpaus.fi::591223a6-1ee6-405f-820c-482bc02d7243" providerId="AD" clId="Web-{D9C4A08C-DAB4-0296-B8FA-9A372921150C}" dt="2021-02-01T10:58:03.358" v="621" actId="20577"/>
        <pc:sldMkLst>
          <pc:docMk/>
          <pc:sldMk cId="1664577537" sldId="263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0:54:33.040" v="435" actId="20577"/>
          <ac:spMkLst>
            <pc:docMk/>
            <pc:sldMk cId="1664577537" sldId="263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0:58:03.358" v="621" actId="20577"/>
          <ac:spMkLst>
            <pc:docMk/>
            <pc:sldMk cId="1664577537" sldId="263"/>
            <ac:spMk id="6" creationId="{D96B21DA-32EA-48A7-A9EC-8AC287832F24}"/>
          </ac:spMkLst>
        </pc:spChg>
      </pc:sldChg>
      <pc:sldChg chg="modSp add replId">
        <pc:chgData name="Tuula Hovilainen-Kilpinen" userId="S::tuula.hovilainen-kilpinen@salpaus.fi::591223a6-1ee6-405f-820c-482bc02d7243" providerId="AD" clId="Web-{D9C4A08C-DAB4-0296-B8FA-9A372921150C}" dt="2021-02-01T11:01:09.487" v="800" actId="20577"/>
        <pc:sldMkLst>
          <pc:docMk/>
          <pc:sldMk cId="3125370093" sldId="264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0:59:01.375" v="679" actId="20577"/>
          <ac:spMkLst>
            <pc:docMk/>
            <pc:sldMk cId="3125370093" sldId="264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1:01:09.487" v="800" actId="20577"/>
          <ac:spMkLst>
            <pc:docMk/>
            <pc:sldMk cId="3125370093" sldId="264"/>
            <ac:spMk id="6" creationId="{D96B21DA-32EA-48A7-A9EC-8AC287832F24}"/>
          </ac:spMkLst>
        </pc:spChg>
      </pc:sldChg>
      <pc:sldChg chg="modSp add replId">
        <pc:chgData name="Tuula Hovilainen-Kilpinen" userId="S::tuula.hovilainen-kilpinen@salpaus.fi::591223a6-1ee6-405f-820c-482bc02d7243" providerId="AD" clId="Web-{D9C4A08C-DAB4-0296-B8FA-9A372921150C}" dt="2021-02-01T11:02:28.254" v="907" actId="20577"/>
        <pc:sldMkLst>
          <pc:docMk/>
          <pc:sldMk cId="2760177847" sldId="265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1:01:18.534" v="807" actId="20577"/>
          <ac:spMkLst>
            <pc:docMk/>
            <pc:sldMk cId="2760177847" sldId="265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1:02:28.254" v="907" actId="20577"/>
          <ac:spMkLst>
            <pc:docMk/>
            <pc:sldMk cId="2760177847" sldId="265"/>
            <ac:spMk id="6" creationId="{D96B21DA-32EA-48A7-A9EC-8AC287832F24}"/>
          </ac:spMkLst>
        </pc:spChg>
      </pc:sldChg>
      <pc:sldChg chg="modSp add replId">
        <pc:chgData name="Tuula Hovilainen-Kilpinen" userId="S::tuula.hovilainen-kilpinen@salpaus.fi::591223a6-1ee6-405f-820c-482bc02d7243" providerId="AD" clId="Web-{D9C4A08C-DAB4-0296-B8FA-9A372921150C}" dt="2021-02-01T11:04:18.101" v="992" actId="20577"/>
        <pc:sldMkLst>
          <pc:docMk/>
          <pc:sldMk cId="1991882614" sldId="266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1:02:54.599" v="934" actId="20577"/>
          <ac:spMkLst>
            <pc:docMk/>
            <pc:sldMk cId="1991882614" sldId="266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1:04:18.101" v="992" actId="20577"/>
          <ac:spMkLst>
            <pc:docMk/>
            <pc:sldMk cId="1991882614" sldId="266"/>
            <ac:spMk id="6" creationId="{D96B21DA-32EA-48A7-A9EC-8AC287832F24}"/>
          </ac:spMkLst>
        </pc:spChg>
      </pc:sldChg>
      <pc:sldChg chg="addSp delSp modSp add replId">
        <pc:chgData name="Tuula Hovilainen-Kilpinen" userId="S::tuula.hovilainen-kilpinen@salpaus.fi::591223a6-1ee6-405f-820c-482bc02d7243" providerId="AD" clId="Web-{D9C4A08C-DAB4-0296-B8FA-9A372921150C}" dt="2021-02-01T11:08:29.153" v="1050" actId="1076"/>
        <pc:sldMkLst>
          <pc:docMk/>
          <pc:sldMk cId="808006990" sldId="267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1:05:20.414" v="1040" actId="20577"/>
          <ac:spMkLst>
            <pc:docMk/>
            <pc:sldMk cId="808006990" sldId="267"/>
            <ac:spMk id="4" creationId="{2D7B10E6-4D62-435D-8CD2-5E4B11A3CCF8}"/>
          </ac:spMkLst>
        </pc:spChg>
        <pc:spChg chg="del">
          <ac:chgData name="Tuula Hovilainen-Kilpinen" userId="S::tuula.hovilainen-kilpinen@salpaus.fi::591223a6-1ee6-405f-820c-482bc02d7243" providerId="AD" clId="Web-{D9C4A08C-DAB4-0296-B8FA-9A372921150C}" dt="2021-02-01T11:06:15.369" v="1041"/>
          <ac:spMkLst>
            <pc:docMk/>
            <pc:sldMk cId="808006990" sldId="267"/>
            <ac:spMk id="6" creationId="{D96B21DA-32EA-48A7-A9EC-8AC287832F24}"/>
          </ac:spMkLst>
        </pc:spChg>
        <pc:picChg chg="add mod ord">
          <ac:chgData name="Tuula Hovilainen-Kilpinen" userId="S::tuula.hovilainen-kilpinen@salpaus.fi::591223a6-1ee6-405f-820c-482bc02d7243" providerId="AD" clId="Web-{D9C4A08C-DAB4-0296-B8FA-9A372921150C}" dt="2021-02-01T11:06:17.525" v="1042" actId="1076"/>
          <ac:picMkLst>
            <pc:docMk/>
            <pc:sldMk cId="808006990" sldId="267"/>
            <ac:picMk id="2" creationId="{6D3E4EFE-980E-4B16-B976-D9E945586435}"/>
          </ac:picMkLst>
        </pc:picChg>
        <pc:picChg chg="add mod">
          <ac:chgData name="Tuula Hovilainen-Kilpinen" userId="S::tuula.hovilainen-kilpinen@salpaus.fi::591223a6-1ee6-405f-820c-482bc02d7243" providerId="AD" clId="Web-{D9C4A08C-DAB4-0296-B8FA-9A372921150C}" dt="2021-02-01T11:06:42.979" v="1044" actId="1076"/>
          <ac:picMkLst>
            <pc:docMk/>
            <pc:sldMk cId="808006990" sldId="267"/>
            <ac:picMk id="3" creationId="{3016DC23-FFB9-4284-8A32-A2398E7B5BB1}"/>
          </ac:picMkLst>
        </pc:picChg>
        <pc:picChg chg="add mod">
          <ac:chgData name="Tuula Hovilainen-Kilpinen" userId="S::tuula.hovilainen-kilpinen@salpaus.fi::591223a6-1ee6-405f-820c-482bc02d7243" providerId="AD" clId="Web-{D9C4A08C-DAB4-0296-B8FA-9A372921150C}" dt="2021-02-01T11:07:19.527" v="1046" actId="1076"/>
          <ac:picMkLst>
            <pc:docMk/>
            <pc:sldMk cId="808006990" sldId="267"/>
            <ac:picMk id="5" creationId="{7488FAB5-0D5A-49FE-AD27-FFCA960E71DA}"/>
          </ac:picMkLst>
        </pc:picChg>
        <pc:picChg chg="add mod">
          <ac:chgData name="Tuula Hovilainen-Kilpinen" userId="S::tuula.hovilainen-kilpinen@salpaus.fi::591223a6-1ee6-405f-820c-482bc02d7243" providerId="AD" clId="Web-{D9C4A08C-DAB4-0296-B8FA-9A372921150C}" dt="2021-02-01T11:07:47.933" v="1048" actId="1076"/>
          <ac:picMkLst>
            <pc:docMk/>
            <pc:sldMk cId="808006990" sldId="267"/>
            <ac:picMk id="7" creationId="{B3A53D35-5948-4F68-845A-92ABA59830B8}"/>
          </ac:picMkLst>
        </pc:picChg>
        <pc:picChg chg="add mod">
          <ac:chgData name="Tuula Hovilainen-Kilpinen" userId="S::tuula.hovilainen-kilpinen@salpaus.fi::591223a6-1ee6-405f-820c-482bc02d7243" providerId="AD" clId="Web-{D9C4A08C-DAB4-0296-B8FA-9A372921150C}" dt="2021-02-01T11:08:29.153" v="1050" actId="1076"/>
          <ac:picMkLst>
            <pc:docMk/>
            <pc:sldMk cId="808006990" sldId="267"/>
            <ac:picMk id="10" creationId="{22E90FE1-5E24-4246-A7F3-9FB5D9814641}"/>
          </ac:picMkLst>
        </pc:picChg>
      </pc:sldChg>
      <pc:sldChg chg="addSp delSp modSp add replId">
        <pc:chgData name="Tuula Hovilainen-Kilpinen" userId="S::tuula.hovilainen-kilpinen@salpaus.fi::591223a6-1ee6-405f-820c-482bc02d7243" providerId="AD" clId="Web-{D9C4A08C-DAB4-0296-B8FA-9A372921150C}" dt="2021-02-01T11:10:12.296" v="1058" actId="14100"/>
        <pc:sldMkLst>
          <pc:docMk/>
          <pc:sldMk cId="181926279" sldId="268"/>
        </pc:sldMkLst>
        <pc:spChg chg="del">
          <ac:chgData name="Tuula Hovilainen-Kilpinen" userId="S::tuula.hovilainen-kilpinen@salpaus.fi::591223a6-1ee6-405f-820c-482bc02d7243" providerId="AD" clId="Web-{D9C4A08C-DAB4-0296-B8FA-9A372921150C}" dt="2021-02-01T11:09:11.341" v="1051"/>
          <ac:spMkLst>
            <pc:docMk/>
            <pc:sldMk cId="181926279" sldId="268"/>
            <ac:spMk id="6" creationId="{D96B21DA-32EA-48A7-A9EC-8AC287832F24}"/>
          </ac:spMkLst>
        </pc:spChg>
        <pc:picChg chg="add mod ord">
          <ac:chgData name="Tuula Hovilainen-Kilpinen" userId="S::tuula.hovilainen-kilpinen@salpaus.fi::591223a6-1ee6-405f-820c-482bc02d7243" providerId="AD" clId="Web-{D9C4A08C-DAB4-0296-B8FA-9A372921150C}" dt="2021-02-01T11:09:14.920" v="1052" actId="1076"/>
          <ac:picMkLst>
            <pc:docMk/>
            <pc:sldMk cId="181926279" sldId="268"/>
            <ac:picMk id="2" creationId="{E33D5A8A-51CA-4E27-90C7-A7BDA0B880B7}"/>
          </ac:picMkLst>
        </pc:picChg>
        <pc:picChg chg="add mod">
          <ac:chgData name="Tuula Hovilainen-Kilpinen" userId="S::tuula.hovilainen-kilpinen@salpaus.fi::591223a6-1ee6-405f-820c-482bc02d7243" providerId="AD" clId="Web-{D9C4A08C-DAB4-0296-B8FA-9A372921150C}" dt="2021-02-01T11:09:47.639" v="1055" actId="14100"/>
          <ac:picMkLst>
            <pc:docMk/>
            <pc:sldMk cId="181926279" sldId="268"/>
            <ac:picMk id="3" creationId="{EA6443A7-2310-4E82-BA4D-68DB97F6564C}"/>
          </ac:picMkLst>
        </pc:picChg>
        <pc:picChg chg="add mod">
          <ac:chgData name="Tuula Hovilainen-Kilpinen" userId="S::tuula.hovilainen-kilpinen@salpaus.fi::591223a6-1ee6-405f-820c-482bc02d7243" providerId="AD" clId="Web-{D9C4A08C-DAB4-0296-B8FA-9A372921150C}" dt="2021-02-01T11:10:12.296" v="1058" actId="14100"/>
          <ac:picMkLst>
            <pc:docMk/>
            <pc:sldMk cId="181926279" sldId="268"/>
            <ac:picMk id="5" creationId="{13E85CD3-CF15-4A92-92AD-A318B8D2BC7A}"/>
          </ac:picMkLst>
        </pc:picChg>
      </pc:sldChg>
      <pc:sldChg chg="modSp add replId">
        <pc:chgData name="Tuula Hovilainen-Kilpinen" userId="S::tuula.hovilainen-kilpinen@salpaus.fi::591223a6-1ee6-405f-820c-482bc02d7243" providerId="AD" clId="Web-{D9C4A08C-DAB4-0296-B8FA-9A372921150C}" dt="2021-02-01T11:12:29.752" v="1185" actId="20577"/>
        <pc:sldMkLst>
          <pc:docMk/>
          <pc:sldMk cId="3748105574" sldId="269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1:11:26.641" v="1104" actId="20577"/>
          <ac:spMkLst>
            <pc:docMk/>
            <pc:sldMk cId="3748105574" sldId="269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1:12:29.752" v="1185" actId="20577"/>
          <ac:spMkLst>
            <pc:docMk/>
            <pc:sldMk cId="3748105574" sldId="269"/>
            <ac:spMk id="6" creationId="{D96B21DA-32EA-48A7-A9EC-8AC287832F24}"/>
          </ac:spMkLst>
        </pc:spChg>
      </pc:sldChg>
      <pc:sldChg chg="modSp add replId">
        <pc:chgData name="Tuula Hovilainen-Kilpinen" userId="S::tuula.hovilainen-kilpinen@salpaus.fi::591223a6-1ee6-405f-820c-482bc02d7243" providerId="AD" clId="Web-{D9C4A08C-DAB4-0296-B8FA-9A372921150C}" dt="2021-02-01T11:15:10.506" v="1355" actId="20577"/>
        <pc:sldMkLst>
          <pc:docMk/>
          <pc:sldMk cId="1139472813" sldId="270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1:13:01.643" v="1197" actId="20577"/>
          <ac:spMkLst>
            <pc:docMk/>
            <pc:sldMk cId="1139472813" sldId="270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1:15:10.506" v="1355" actId="20577"/>
          <ac:spMkLst>
            <pc:docMk/>
            <pc:sldMk cId="1139472813" sldId="270"/>
            <ac:spMk id="6" creationId="{D96B21DA-32EA-48A7-A9EC-8AC287832F24}"/>
          </ac:spMkLst>
        </pc:spChg>
      </pc:sldChg>
      <pc:sldChg chg="addSp delSp modSp add replId">
        <pc:chgData name="Tuula Hovilainen-Kilpinen" userId="S::tuula.hovilainen-kilpinen@salpaus.fi::591223a6-1ee6-405f-820c-482bc02d7243" providerId="AD" clId="Web-{D9C4A08C-DAB4-0296-B8FA-9A372921150C}" dt="2021-02-01T11:16:53.524" v="1371" actId="14100"/>
        <pc:sldMkLst>
          <pc:docMk/>
          <pc:sldMk cId="4173750810" sldId="271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1:16:42.883" v="1367" actId="20577"/>
          <ac:spMkLst>
            <pc:docMk/>
            <pc:sldMk cId="4173750810" sldId="271"/>
            <ac:spMk id="4" creationId="{2D7B10E6-4D62-435D-8CD2-5E4B11A3CCF8}"/>
          </ac:spMkLst>
        </pc:spChg>
        <pc:spChg chg="del">
          <ac:chgData name="Tuula Hovilainen-Kilpinen" userId="S::tuula.hovilainen-kilpinen@salpaus.fi::591223a6-1ee6-405f-820c-482bc02d7243" providerId="AD" clId="Web-{D9C4A08C-DAB4-0296-B8FA-9A372921150C}" dt="2021-02-01T11:16:44.883" v="1368"/>
          <ac:spMkLst>
            <pc:docMk/>
            <pc:sldMk cId="4173750810" sldId="271"/>
            <ac:spMk id="6" creationId="{D96B21DA-32EA-48A7-A9EC-8AC287832F24}"/>
          </ac:spMkLst>
        </pc:spChg>
        <pc:picChg chg="add mod ord">
          <ac:chgData name="Tuula Hovilainen-Kilpinen" userId="S::tuula.hovilainen-kilpinen@salpaus.fi::591223a6-1ee6-405f-820c-482bc02d7243" providerId="AD" clId="Web-{D9C4A08C-DAB4-0296-B8FA-9A372921150C}" dt="2021-02-01T11:16:53.524" v="1371" actId="14100"/>
          <ac:picMkLst>
            <pc:docMk/>
            <pc:sldMk cId="4173750810" sldId="271"/>
            <ac:picMk id="2" creationId="{DE8EFDB1-D175-4B2C-8C4C-1CE4A1151E75}"/>
          </ac:picMkLst>
        </pc:picChg>
      </pc:sldChg>
      <pc:sldChg chg="modSp add replId">
        <pc:chgData name="Tuula Hovilainen-Kilpinen" userId="S::tuula.hovilainen-kilpinen@salpaus.fi::591223a6-1ee6-405f-820c-482bc02d7243" providerId="AD" clId="Web-{D9C4A08C-DAB4-0296-B8FA-9A372921150C}" dt="2021-02-01T11:19:28.996" v="1529" actId="20577"/>
        <pc:sldMkLst>
          <pc:docMk/>
          <pc:sldMk cId="1057486436" sldId="272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1:17:12.055" v="1388" actId="20577"/>
          <ac:spMkLst>
            <pc:docMk/>
            <pc:sldMk cId="1057486436" sldId="272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1:19:28.996" v="1529" actId="20577"/>
          <ac:spMkLst>
            <pc:docMk/>
            <pc:sldMk cId="1057486436" sldId="272"/>
            <ac:spMk id="6" creationId="{D96B21DA-32EA-48A7-A9EC-8AC287832F24}"/>
          </ac:spMkLst>
        </pc:spChg>
      </pc:sldChg>
      <pc:sldChg chg="modSp add replId">
        <pc:chgData name="Tuula Hovilainen-Kilpinen" userId="S::tuula.hovilainen-kilpinen@salpaus.fi::591223a6-1ee6-405f-820c-482bc02d7243" providerId="AD" clId="Web-{D9C4A08C-DAB4-0296-B8FA-9A372921150C}" dt="2021-02-01T11:23:53.486" v="1803" actId="20577"/>
        <pc:sldMkLst>
          <pc:docMk/>
          <pc:sldMk cId="3962320853" sldId="273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1:23:53.486" v="1803" actId="20577"/>
          <ac:spMkLst>
            <pc:docMk/>
            <pc:sldMk cId="3962320853" sldId="273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1:23:42.532" v="1792" actId="20577"/>
          <ac:spMkLst>
            <pc:docMk/>
            <pc:sldMk cId="3962320853" sldId="273"/>
            <ac:spMk id="6" creationId="{D96B21DA-32EA-48A7-A9EC-8AC287832F24}"/>
          </ac:spMkLst>
        </pc:spChg>
      </pc:sldChg>
      <pc:sldChg chg="modSp add replId">
        <pc:chgData name="Tuula Hovilainen-Kilpinen" userId="S::tuula.hovilainen-kilpinen@salpaus.fi::591223a6-1ee6-405f-820c-482bc02d7243" providerId="AD" clId="Web-{D9C4A08C-DAB4-0296-B8FA-9A372921150C}" dt="2021-02-01T11:26:40.099" v="1976" actId="20577"/>
        <pc:sldMkLst>
          <pc:docMk/>
          <pc:sldMk cId="1162440318" sldId="274"/>
        </pc:sldMkLst>
        <pc:spChg chg="mod">
          <ac:chgData name="Tuula Hovilainen-Kilpinen" userId="S::tuula.hovilainen-kilpinen@salpaus.fi::591223a6-1ee6-405f-820c-482bc02d7243" providerId="AD" clId="Web-{D9C4A08C-DAB4-0296-B8FA-9A372921150C}" dt="2021-02-01T11:24:09.971" v="1816" actId="20577"/>
          <ac:spMkLst>
            <pc:docMk/>
            <pc:sldMk cId="1162440318" sldId="274"/>
            <ac:spMk id="4" creationId="{2D7B10E6-4D62-435D-8CD2-5E4B11A3CCF8}"/>
          </ac:spMkLst>
        </pc:spChg>
        <pc:spChg chg="mod">
          <ac:chgData name="Tuula Hovilainen-Kilpinen" userId="S::tuula.hovilainen-kilpinen@salpaus.fi::591223a6-1ee6-405f-820c-482bc02d7243" providerId="AD" clId="Web-{D9C4A08C-DAB4-0296-B8FA-9A372921150C}" dt="2021-02-01T11:26:40.099" v="1976" actId="20577"/>
          <ac:spMkLst>
            <pc:docMk/>
            <pc:sldMk cId="1162440318" sldId="274"/>
            <ac:spMk id="6" creationId="{D96B21DA-32EA-48A7-A9EC-8AC287832F24}"/>
          </ac:spMkLst>
        </pc:spChg>
      </pc:sldChg>
      <pc:sldChg chg="add del replId">
        <pc:chgData name="Tuula Hovilainen-Kilpinen" userId="S::tuula.hovilainen-kilpinen@salpaus.fi::591223a6-1ee6-405f-820c-482bc02d7243" providerId="AD" clId="Web-{D9C4A08C-DAB4-0296-B8FA-9A372921150C}" dt="2021-02-01T11:26:46.724" v="1977"/>
        <pc:sldMkLst>
          <pc:docMk/>
          <pc:sldMk cId="1575189222" sldId="275"/>
        </pc:sldMkLst>
      </pc:sldChg>
      <pc:sldChg chg="add del replId">
        <pc:chgData name="Tuula Hovilainen-Kilpinen" userId="S::tuula.hovilainen-kilpinen@salpaus.fi::591223a6-1ee6-405f-820c-482bc02d7243" providerId="AD" clId="Web-{D9C4A08C-DAB4-0296-B8FA-9A372921150C}" dt="2021-02-01T11:26:49.536" v="1978"/>
        <pc:sldMkLst>
          <pc:docMk/>
          <pc:sldMk cId="3864392375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37D30E-D108-431B-B843-C8BCA458B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7FA7960-E879-4857-AD85-74B2794CB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8A9982-4A74-4477-AF52-EFFFB8E9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0F0F82-859D-434A-9768-6A546F6A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5389AC-85EE-4510-B4A9-2F2D98C3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571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4225CC-9B4B-478D-8C6E-8D734060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40CBC4-EEF0-49FB-A3F7-D385852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C127EC-B1D7-4689-A05F-956171F6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8FA72E-42BC-4755-93F0-9FB69DA7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CC01DD-1039-4E2D-A35F-EC1390F9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256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1392C-ECFC-4117-B498-66E7DCE2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C5AB02-0227-4CDF-BAFE-B65A7C2FA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E03B96-026F-4A98-9F9F-4FA0FE42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B3984F1-4AB0-4370-9D0F-D52368F7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EA6BB9-CDD4-4D68-9FA1-E889D17E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697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3E8EF4-2B32-4999-B4E1-112A81A1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781507-698B-4660-A362-73DE9474D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931B712-C9D6-4B64-A85B-4A25E47B3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2AEF3D8-B539-465A-8E42-DCF04398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CDFD19-639C-43EA-972B-95142CF5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2340D6-ED0E-4F09-8105-12E8B7840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1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68F4E5-51E0-473D-A64C-FC417F6D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7D80691-2467-40F1-AA11-608E09B46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10D425-656E-4621-8E7D-8FDC005CA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79FB61C-C4CD-4525-903A-4E3C8B2F3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972E10-7383-489B-BE69-AAF12F86E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E7694C6-6FE7-487E-ACA2-62459994A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93A8E2-ECAD-46DE-AD01-4F464BD9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A0F1FF3-717F-4B6F-ABAF-87DAC4AB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933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A9DEA-9832-4B01-A864-513B5EC1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2D18AB2-BF80-439D-A81C-E6689972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1D4839F-3237-470D-BF7F-35D3EFE6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5CB2367-DE50-4EBD-B5E0-6213A49DC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145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C2A0268-D685-4587-AC51-A7B7407F0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9F4DC1B-1F0D-449B-A78B-6B048A70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98D853-9739-4F0D-B56B-D0F4D3AA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03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94BE03-62BD-4DCA-95E7-4ABEFA5B9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EC5382-08D8-4517-A13D-E22780D86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18F6814-7B75-4C2F-A708-AF20A327B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5660559-6DA3-4430-A249-92C1161C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5CD9069-5AC6-41F2-B65C-FD376181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3C90B5B-A99E-4FEE-8FEC-043F719E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7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BA506E-AA28-455B-BEBE-189D782B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8B8556-D8A1-433C-BC93-B85B064C2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110B8B1-B7EF-4175-BADD-25E1E5679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650EB1F-7748-4332-BA26-5347D82EE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20861CC-A206-4013-BFBE-BC4CD993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5864859-8924-4F7E-BCE1-DA5586C5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016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E426C4-BACE-4BEE-9DA7-76B8A719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054B826-2E6C-4EEE-A18C-E2281FAFC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E09C7D-3AC8-4235-AFF5-170C5701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E6831A0-3F89-44A8-9FAD-08FB432D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14FDC0-87B3-4A1A-8F40-34AE201F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34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185EA2B-636D-4B69-93B2-B28ACFC23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AAED873-8016-4CFD-84BA-5FC4059D1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3F857B-1167-4564-9C3A-4E5972E9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223CA1-1A63-4C36-B065-4668C9752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2D3735-A685-4294-ABE7-6B1CF55D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222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E3A701A-7087-42AD-93EF-D5EB8077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7FFD96-BB17-46EF-806B-0F157B593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E7CD28-556A-4E32-8B92-CA4D56189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69966-5C9C-4D0A-9F85-AF9C04790C78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B01404-15EE-4B7A-BD19-FDF90D056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45F2B2-6734-4427-8FF9-C11F7A774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164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ABCB7282-ABFC-4585-8941-CA7CFE3A1343}"/>
              </a:ext>
            </a:extLst>
          </p:cNvPr>
          <p:cNvSpPr/>
          <p:nvPr/>
        </p:nvSpPr>
        <p:spPr>
          <a:xfrm>
            <a:off x="-3" y="1817370"/>
            <a:ext cx="12192003" cy="3440430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: Vastakkaiset kulmat leikattu 9">
            <a:extLst>
              <a:ext uri="{FF2B5EF4-FFF2-40B4-BE49-F238E27FC236}">
                <a16:creationId xmlns:a16="http://schemas.microsoft.com/office/drawing/2014/main" id="{856AF74C-75BF-423F-BC88-EE4DA6493BC3}"/>
              </a:ext>
            </a:extLst>
          </p:cNvPr>
          <p:cNvSpPr/>
          <p:nvPr/>
        </p:nvSpPr>
        <p:spPr>
          <a:xfrm flipH="1">
            <a:off x="-3" y="0"/>
            <a:ext cx="12192001" cy="68580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E66F04C-CB56-4972-9287-69B9C622D3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Equipment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maintainance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;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Purity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 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level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and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intended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use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of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equipments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0087CB0-CAA3-45A4-9E9E-7A83387F42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cs typeface="Calibri"/>
              </a:rPr>
              <a:t>Salpaus </a:t>
            </a:r>
            <a:r>
              <a:rPr lang="fi-FI" dirty="0" err="1">
                <a:cs typeface="Calibri"/>
              </a:rPr>
              <a:t>Further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Education</a:t>
            </a:r>
          </a:p>
          <a:p>
            <a:r>
              <a:rPr lang="fi-FI" dirty="0">
                <a:cs typeface="Calibri" panose="020F0502020204030204"/>
              </a:rPr>
              <a:t>Katja Makkonen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CF3ED6C-6C47-4AC2-B261-A0F6E7FC47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690" y="5524549"/>
            <a:ext cx="1983307" cy="56854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2AAF4C4-D9C2-4B43-927A-9B3B2878AD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548" y="6170425"/>
            <a:ext cx="2077449" cy="593405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6" y="-26845"/>
            <a:ext cx="2483645" cy="165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37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The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purity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level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of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medicinery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equipmentas</a:t>
            </a:r>
            <a:endParaRPr lang="fi-FI" b="1" dirty="0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purity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levels</a:t>
            </a:r>
            <a:r>
              <a:rPr lang="fi-FI" dirty="0">
                <a:cs typeface="Calibri"/>
              </a:rPr>
              <a:t> is </a:t>
            </a:r>
            <a:r>
              <a:rPr lang="fi-FI" dirty="0" err="1">
                <a:cs typeface="Calibri"/>
              </a:rPr>
              <a:t>determinated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by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intended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use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target</a:t>
            </a:r>
          </a:p>
          <a:p>
            <a:r>
              <a:rPr lang="fi-FI" dirty="0" err="1">
                <a:cs typeface="Calibri"/>
              </a:rPr>
              <a:t>There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 </a:t>
            </a:r>
            <a:r>
              <a:rPr lang="fi-FI" dirty="0" err="1">
                <a:cs typeface="Calibri"/>
              </a:rPr>
              <a:t>four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purity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levels</a:t>
            </a:r>
            <a:r>
              <a:rPr lang="fi-FI" dirty="0">
                <a:cs typeface="Calibri" panose="020F0502020204030204"/>
              </a:rPr>
              <a:t>: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dirty="0" err="1">
                <a:cs typeface="Calibri" panose="020F0502020204030204"/>
              </a:rPr>
              <a:t>Clean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dirty="0" err="1">
                <a:cs typeface="Calibri" panose="020F0502020204030204"/>
              </a:rPr>
              <a:t>Desinfected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dirty="0" err="1">
                <a:cs typeface="Calibri" panose="020F0502020204030204"/>
              </a:rPr>
              <a:t>Strerilized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dirty="0" err="1">
                <a:cs typeface="Calibri" panose="020F0502020204030204"/>
              </a:rPr>
              <a:t>Sterile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0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0" y="1982200"/>
            <a:ext cx="10515600" cy="393509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 b="1" dirty="0">
                <a:cs typeface="Calibri"/>
              </a:rPr>
              <a:t>CLEAN: </a:t>
            </a:r>
            <a:endParaRPr lang="fi-FI" dirty="0">
              <a:cs typeface="Calibri"/>
            </a:endParaRPr>
          </a:p>
          <a:p>
            <a:pPr marL="0" indent="0">
              <a:buNone/>
            </a:pPr>
            <a:r>
              <a:rPr lang="fi-FI" dirty="0">
                <a:cs typeface="Calibri"/>
              </a:rPr>
              <a:t>&gt; </a:t>
            </a:r>
            <a:r>
              <a:rPr lang="fi-FI" dirty="0" err="1">
                <a:cs typeface="Calibri"/>
              </a:rPr>
              <a:t>clean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factory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clean</a:t>
            </a:r>
            <a:endParaRPr lang="fi-FI">
              <a:cs typeface="Calibri"/>
            </a:endParaRPr>
          </a:p>
          <a:p>
            <a:pPr marL="0" indent="0">
              <a:buNone/>
            </a:pPr>
            <a:r>
              <a:rPr lang="fi-FI" dirty="0">
                <a:cs typeface="Calibri"/>
              </a:rPr>
              <a:t>&gt; </a:t>
            </a:r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is </a:t>
            </a:r>
            <a:r>
              <a:rPr lang="fi-FI" dirty="0" err="1">
                <a:cs typeface="Calibri"/>
              </a:rPr>
              <a:t>washed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dried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but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not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desifected</a:t>
            </a:r>
            <a:endParaRPr lang="fi-FI">
              <a:cs typeface="Calibri"/>
            </a:endParaRPr>
          </a:p>
          <a:p>
            <a:pPr marL="0" indent="0">
              <a:buNone/>
            </a:pPr>
            <a:r>
              <a:rPr lang="fi-FI" dirty="0">
                <a:cs typeface="Calibri"/>
              </a:rPr>
              <a:t>&gt; </a:t>
            </a:r>
            <a:r>
              <a:rPr lang="fi-FI" dirty="0" err="1">
                <a:cs typeface="Calibri"/>
              </a:rPr>
              <a:t>there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still</a:t>
            </a:r>
            <a:r>
              <a:rPr lang="fi-FI" dirty="0">
                <a:cs typeface="Calibri"/>
              </a:rPr>
              <a:t> live </a:t>
            </a:r>
            <a:r>
              <a:rPr lang="fi-FI" dirty="0" err="1">
                <a:cs typeface="Calibri"/>
              </a:rPr>
              <a:t>microbes</a:t>
            </a:r>
            <a:r>
              <a:rPr lang="fi-FI" dirty="0">
                <a:cs typeface="Calibri"/>
              </a:rPr>
              <a:t> on it</a:t>
            </a:r>
          </a:p>
          <a:p>
            <a:pPr marL="0" indent="0">
              <a:buNone/>
            </a:pPr>
            <a:r>
              <a:rPr lang="fi-FI" dirty="0">
                <a:cs typeface="Calibri"/>
              </a:rPr>
              <a:t>&gt; </a:t>
            </a:r>
            <a:r>
              <a:rPr lang="fi-FI" dirty="0" err="1">
                <a:cs typeface="Calibri"/>
              </a:rPr>
              <a:t>equipments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not</a:t>
            </a:r>
            <a:r>
              <a:rPr lang="fi-FI" dirty="0">
                <a:cs typeface="Calibri"/>
              </a:rPr>
              <a:t> </a:t>
            </a:r>
            <a:r>
              <a:rPr lang="fi-FI" dirty="0" err="1">
                <a:latin typeface="Calibri"/>
                <a:cs typeface="Calibri"/>
              </a:rPr>
              <a:t>not</a:t>
            </a:r>
            <a:r>
              <a:rPr lang="fi-FI" dirty="0">
                <a:latin typeface="Calibri"/>
                <a:cs typeface="Calibri"/>
              </a:rPr>
              <a:t> in </a:t>
            </a:r>
            <a:r>
              <a:rPr lang="en" dirty="0">
                <a:latin typeface="Consolas"/>
                <a:cs typeface="Calibri"/>
              </a:rPr>
              <a:t>immediate contact with patient</a:t>
            </a:r>
            <a:endParaRPr lang="fi-FI" dirty="0">
              <a:latin typeface="Calibri" panose="020F0502020204030204"/>
              <a:cs typeface="Calibri"/>
            </a:endParaRPr>
          </a:p>
          <a:p>
            <a:pPr marL="0" indent="0">
              <a:buNone/>
            </a:pPr>
            <a:r>
              <a:rPr lang="en" b="1" dirty="0">
                <a:latin typeface="Arial"/>
                <a:cs typeface="Calibri"/>
              </a:rPr>
              <a:t>FACTORY CLEAN:</a:t>
            </a:r>
          </a:p>
          <a:p>
            <a:pPr marL="0" indent="0">
              <a:buNone/>
            </a:pPr>
            <a:r>
              <a:rPr lang="en" dirty="0">
                <a:latin typeface="Arial"/>
                <a:cs typeface="Calibri"/>
              </a:rPr>
              <a:t>&gt; the producer is in charge of the </a:t>
            </a:r>
            <a:r>
              <a:rPr lang="en" dirty="0" err="1">
                <a:latin typeface="Arial"/>
                <a:cs typeface="Calibri"/>
              </a:rPr>
              <a:t>rawmaterials</a:t>
            </a:r>
            <a:r>
              <a:rPr lang="en" dirty="0">
                <a:latin typeface="Arial"/>
                <a:cs typeface="Calibri"/>
              </a:rPr>
              <a:t>, packing and storage of product. </a:t>
            </a:r>
          </a:p>
          <a:p>
            <a:pPr marL="0" indent="0">
              <a:buNone/>
            </a:pPr>
            <a:r>
              <a:rPr lang="en" dirty="0">
                <a:latin typeface="Arial"/>
                <a:cs typeface="Calibri"/>
              </a:rPr>
              <a:t>&gt; there are no </a:t>
            </a:r>
            <a:r>
              <a:rPr lang="en" dirty="0" err="1">
                <a:latin typeface="Arial"/>
                <a:cs typeface="Calibri"/>
              </a:rPr>
              <a:t>mikrobes</a:t>
            </a:r>
            <a:r>
              <a:rPr lang="en" dirty="0">
                <a:latin typeface="Arial"/>
                <a:cs typeface="Calibri"/>
              </a:rPr>
              <a:t> in it</a:t>
            </a:r>
          </a:p>
          <a:p>
            <a:pPr marL="0" indent="0">
              <a:buNone/>
            </a:pPr>
            <a:r>
              <a:rPr lang="en" dirty="0">
                <a:latin typeface="Arial"/>
                <a:cs typeface="Calibri"/>
              </a:rPr>
              <a:t>&gt; </a:t>
            </a:r>
            <a:r>
              <a:rPr lang="en" dirty="0" err="1">
                <a:latin typeface="Arial"/>
                <a:cs typeface="Calibri"/>
              </a:rPr>
              <a:t>equipments</a:t>
            </a:r>
            <a:r>
              <a:rPr lang="en" dirty="0">
                <a:latin typeface="Arial"/>
                <a:cs typeface="Calibri"/>
              </a:rPr>
              <a:t> are mostly disposable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74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DESINFECTED and  STERILIZED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All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microbes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killed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by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physical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cemical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methods</a:t>
            </a:r>
          </a:p>
          <a:p>
            <a:r>
              <a:rPr lang="fi-FI" dirty="0">
                <a:cs typeface="Calibri"/>
              </a:rPr>
              <a:t>Can </a:t>
            </a:r>
            <a:r>
              <a:rPr lang="fi-FI" dirty="0" err="1">
                <a:cs typeface="Calibri"/>
              </a:rPr>
              <a:t>be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used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healthy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skin</a:t>
            </a:r>
            <a:r>
              <a:rPr lang="fi-FI" dirty="0">
                <a:cs typeface="Calibri"/>
              </a:rPr>
              <a:t> and </a:t>
            </a:r>
            <a:r>
              <a:rPr lang="en" dirty="0">
                <a:latin typeface="Calibri"/>
                <a:cs typeface="Calibri"/>
              </a:rPr>
              <a:t>mucous membrane contacts</a:t>
            </a:r>
          </a:p>
          <a:p>
            <a:r>
              <a:rPr lang="en" dirty="0" err="1">
                <a:latin typeface="Calibri"/>
                <a:cs typeface="Calibri"/>
              </a:rPr>
              <a:t>Oxygenmasks</a:t>
            </a:r>
            <a:r>
              <a:rPr lang="en" dirty="0">
                <a:latin typeface="Calibri"/>
                <a:cs typeface="Calibri"/>
              </a:rPr>
              <a:t>, </a:t>
            </a:r>
            <a:r>
              <a:rPr lang="en" dirty="0" err="1">
                <a:latin typeface="Calibri"/>
                <a:cs typeface="Calibri"/>
              </a:rPr>
              <a:t>intubationtubes</a:t>
            </a:r>
            <a:r>
              <a:rPr lang="en" dirty="0">
                <a:latin typeface="Calibri"/>
                <a:cs typeface="Calibri"/>
              </a:rPr>
              <a:t>, laryngoscope, gynecologic </a:t>
            </a:r>
            <a:r>
              <a:rPr lang="en" dirty="0" err="1">
                <a:latin typeface="Calibri"/>
                <a:cs typeface="Calibri"/>
              </a:rPr>
              <a:t>equipments</a:t>
            </a:r>
          </a:p>
          <a:p>
            <a:pPr marL="0" indent="0">
              <a:buNone/>
            </a:pPr>
            <a:endParaRPr lang="en" dirty="0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" dirty="0">
                <a:latin typeface="Calibri"/>
                <a:cs typeface="Calibri"/>
              </a:rPr>
              <a:t>HIGH LEVEL DESINFECTED</a:t>
            </a:r>
          </a:p>
          <a:p>
            <a:pPr marL="0" indent="0">
              <a:buNone/>
            </a:pPr>
            <a:r>
              <a:rPr lang="en" dirty="0">
                <a:cs typeface="Calibri"/>
              </a:rPr>
              <a:t>" </a:t>
            </a:r>
            <a:r>
              <a:rPr lang="en" dirty="0" err="1">
                <a:cs typeface="Calibri"/>
              </a:rPr>
              <a:t>Fluiddesinfected</a:t>
            </a:r>
            <a:r>
              <a:rPr lang="en" dirty="0">
                <a:cs typeface="Calibri"/>
              </a:rPr>
              <a:t>"</a:t>
            </a:r>
          </a:p>
          <a:p>
            <a:pPr marL="0" indent="0">
              <a:buNone/>
            </a:pPr>
            <a:r>
              <a:rPr lang="en" dirty="0">
                <a:cs typeface="Calibri"/>
              </a:rPr>
              <a:t>&gt; scopes 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7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STERILIZED ja STERILE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is </a:t>
            </a:r>
            <a:r>
              <a:rPr lang="fi-FI" dirty="0" err="1">
                <a:cs typeface="Calibri"/>
              </a:rPr>
              <a:t>washed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desinfected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sterilized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but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nor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packed</a:t>
            </a:r>
            <a:endParaRPr lang="fi-FI" dirty="0">
              <a:cs typeface="Calibri"/>
            </a:endParaRPr>
          </a:p>
          <a:p>
            <a:r>
              <a:rPr lang="fi-FI" dirty="0" err="1">
                <a:cs typeface="Calibri"/>
              </a:rPr>
              <a:t>Oral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 panose="020F0502020204030204"/>
              </a:rPr>
              <a:t>equipments</a:t>
            </a:r>
            <a:endParaRPr lang="fi-FI">
              <a:cs typeface="Calibri" panose="020F0502020204030204"/>
            </a:endParaRPr>
          </a:p>
          <a:p>
            <a:endParaRPr lang="fi-FI" dirty="0">
              <a:cs typeface="Calibri" panose="020F0502020204030204"/>
            </a:endParaRPr>
          </a:p>
          <a:p>
            <a:r>
              <a:rPr lang="fi-FI" dirty="0">
                <a:cs typeface="Calibri" panose="020F0502020204030204"/>
              </a:rPr>
              <a:t>STERILE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&gt; </a:t>
            </a:r>
            <a:r>
              <a:rPr lang="fi-FI" dirty="0" err="1">
                <a:cs typeface="Calibri" panose="020F0502020204030204"/>
              </a:rPr>
              <a:t>washed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desinfected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serviced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inspected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packed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sterilized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dirty="0" err="1">
                <a:cs typeface="Calibri" panose="020F0502020204030204"/>
              </a:rPr>
              <a:t>storaged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product</a:t>
            </a:r>
            <a:endParaRPr lang="fi-FI">
              <a:cs typeface="Calibri" panose="020F0502020204030204"/>
            </a:endParaRP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&gt; </a:t>
            </a:r>
            <a:r>
              <a:rPr lang="fi-FI" dirty="0" err="1">
                <a:cs typeface="Calibri" panose="020F0502020204030204"/>
              </a:rPr>
              <a:t>use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under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skin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or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mucous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membraine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endosscoping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surgery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surgery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70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FACTROY STERILE ITEMS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items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sterilezed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with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different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kind</a:t>
            </a:r>
            <a:r>
              <a:rPr lang="fi-FI" dirty="0">
                <a:cs typeface="Calibri"/>
              </a:rPr>
              <a:t> of </a:t>
            </a:r>
            <a:r>
              <a:rPr lang="fi-FI" dirty="0" err="1">
                <a:cs typeface="Calibri"/>
              </a:rPr>
              <a:t>methods</a:t>
            </a:r>
          </a:p>
          <a:p>
            <a:r>
              <a:rPr lang="fi-FI" dirty="0" err="1">
                <a:cs typeface="Calibri"/>
              </a:rPr>
              <a:t>Needles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syringes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packed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gauzes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operation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instruments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77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EQUIPMENT USE IN HOSPITAL AND COLOURS TO IT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solidFill>
                  <a:srgbClr val="FF0000"/>
                </a:solidFill>
                <a:cs typeface="Calibri"/>
              </a:rPr>
              <a:t>RED = DIRTY</a:t>
            </a:r>
          </a:p>
          <a:p>
            <a:r>
              <a:rPr lang="fi-FI" dirty="0">
                <a:solidFill>
                  <a:srgbClr val="FFC000"/>
                </a:solidFill>
                <a:cs typeface="Calibri"/>
              </a:rPr>
              <a:t>CONTACT, TOUCHRISK = YELLOW</a:t>
            </a:r>
          </a:p>
          <a:p>
            <a:r>
              <a:rPr lang="fi-FI" dirty="0">
                <a:solidFill>
                  <a:schemeClr val="accent1"/>
                </a:solidFill>
                <a:cs typeface="Calibri"/>
              </a:rPr>
              <a:t>CLEAN= BLUE</a:t>
            </a:r>
          </a:p>
          <a:p>
            <a:r>
              <a:rPr lang="fi-FI" dirty="0">
                <a:solidFill>
                  <a:schemeClr val="accent6"/>
                </a:solidFill>
                <a:cs typeface="Calibri"/>
              </a:rPr>
              <a:t>STERILE= GREEN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82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IS THIS EQUIPMENT CLEAN, FACTORY CLEAN, DESINFECTED, STERILIZED, STERILE, FACTORY STERILE? 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Kuva 2">
            <a:extLst>
              <a:ext uri="{FF2B5EF4-FFF2-40B4-BE49-F238E27FC236}">
                <a16:creationId xmlns:a16="http://schemas.microsoft.com/office/drawing/2014/main" id="{6D3E4EFE-980E-4B16-B976-D9E945586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8398" y="2227680"/>
            <a:ext cx="2400300" cy="2400300"/>
          </a:xfr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pic>
        <p:nvPicPr>
          <p:cNvPr id="3" name="Kuva 4" descr="Kuva, joka sisältää kohteen pöytä, mies, istuminen, vesi&#10;&#10;Kuvaus luotu automaattisesti">
            <a:extLst>
              <a:ext uri="{FF2B5EF4-FFF2-40B4-BE49-F238E27FC236}">
                <a16:creationId xmlns:a16="http://schemas.microsoft.com/office/drawing/2014/main" id="{3016DC23-FFB9-4284-8A32-A2398E7B5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893" y="1838195"/>
            <a:ext cx="2743200" cy="2743200"/>
          </a:xfrm>
          <a:prstGeom prst="rect">
            <a:avLst/>
          </a:prstGeom>
        </p:spPr>
      </p:pic>
      <p:pic>
        <p:nvPicPr>
          <p:cNvPr id="5" name="Kuva 6" descr="Kuva, joka sisältää kohteen sakset, työkalu, pari, istuminen&#10;&#10;Kuvaus luotu automaattisesti">
            <a:extLst>
              <a:ext uri="{FF2B5EF4-FFF2-40B4-BE49-F238E27FC236}">
                <a16:creationId xmlns:a16="http://schemas.microsoft.com/office/drawing/2014/main" id="{7488FAB5-0D5A-49FE-AD27-FFCA960E7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112" y="1835468"/>
            <a:ext cx="2743200" cy="1663065"/>
          </a:xfrm>
          <a:prstGeom prst="rect">
            <a:avLst/>
          </a:prstGeom>
        </p:spPr>
      </p:pic>
      <p:pic>
        <p:nvPicPr>
          <p:cNvPr id="7" name="Kuva 9" descr="Kuva, joka sisältää kohteen kaulus&#10;&#10;Kuvaus luotu automaattisesti">
            <a:extLst>
              <a:ext uri="{FF2B5EF4-FFF2-40B4-BE49-F238E27FC236}">
                <a16:creationId xmlns:a16="http://schemas.microsoft.com/office/drawing/2014/main" id="{B3A53D35-5948-4F68-845A-92ABA59830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5742" y="3861670"/>
            <a:ext cx="2743200" cy="2057400"/>
          </a:xfrm>
          <a:prstGeom prst="rect">
            <a:avLst/>
          </a:prstGeom>
        </p:spPr>
      </p:pic>
      <p:pic>
        <p:nvPicPr>
          <p:cNvPr id="10" name="Kuva 10">
            <a:extLst>
              <a:ext uri="{FF2B5EF4-FFF2-40B4-BE49-F238E27FC236}">
                <a16:creationId xmlns:a16="http://schemas.microsoft.com/office/drawing/2014/main" id="{22E90FE1-5E24-4246-A7F3-9FB5D98146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6811" y="3991175"/>
            <a:ext cx="2743200" cy="273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06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Kuva 2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E33D5A8A-51CA-4E27-90C7-A7BDA0B88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014" y="155488"/>
            <a:ext cx="5246793" cy="3935095"/>
          </a:xfr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pic>
        <p:nvPicPr>
          <p:cNvPr id="3" name="Kuva 4">
            <a:extLst>
              <a:ext uri="{FF2B5EF4-FFF2-40B4-BE49-F238E27FC236}">
                <a16:creationId xmlns:a16="http://schemas.microsoft.com/office/drawing/2014/main" id="{EA6443A7-2310-4E82-BA4D-68DB97F65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3414" y="156053"/>
            <a:ext cx="5112706" cy="3842358"/>
          </a:xfrm>
          <a:prstGeom prst="rect">
            <a:avLst/>
          </a:prstGeom>
        </p:spPr>
      </p:pic>
      <p:pic>
        <p:nvPicPr>
          <p:cNvPr id="5" name="Kuva 6">
            <a:extLst>
              <a:ext uri="{FF2B5EF4-FFF2-40B4-BE49-F238E27FC236}">
                <a16:creationId xmlns:a16="http://schemas.microsoft.com/office/drawing/2014/main" id="{13E85CD3-CF15-4A92-92AD-A318B8D2BC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2318" y="3997368"/>
            <a:ext cx="3839227" cy="287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ASEPTICS IN EQUIPMENT MAINTAINACE ( transport,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delivery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 and </a:t>
            </a:r>
            <a:r>
              <a:rPr lang="fi-FI" b="1" dirty="0" err="1">
                <a:solidFill>
                  <a:schemeClr val="bg1"/>
                </a:solidFill>
                <a:latin typeface="+mn-lt"/>
                <a:cs typeface="Calibri"/>
              </a:rPr>
              <a:t>storage</a:t>
            </a:r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)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Handhygieny</a:t>
            </a:r>
          </a:p>
          <a:p>
            <a:r>
              <a:rPr lang="fi-FI" dirty="0" err="1">
                <a:cs typeface="Calibri"/>
              </a:rPr>
              <a:t>When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ypou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touch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package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do</a:t>
            </a:r>
            <a:r>
              <a:rPr lang="fi-FI" dirty="0">
                <a:cs typeface="Calibri"/>
              </a:rPr>
              <a:t> it </a:t>
            </a:r>
            <a:r>
              <a:rPr lang="fi-FI" dirty="0" err="1">
                <a:cs typeface="Calibri"/>
              </a:rPr>
              <a:t>with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desinfected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hands</a:t>
            </a:r>
            <a:r>
              <a:rPr lang="fi-FI" dirty="0">
                <a:cs typeface="Calibri"/>
              </a:rPr>
              <a:t>. </a:t>
            </a:r>
            <a:r>
              <a:rPr lang="fi-FI" dirty="0" err="1">
                <a:cs typeface="Calibri"/>
              </a:rPr>
              <a:t>Both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with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factoryclean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factorysterile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packings</a:t>
            </a:r>
            <a:r>
              <a:rPr lang="fi-FI" dirty="0">
                <a:cs typeface="Calibri"/>
              </a:rPr>
              <a:t>) 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05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PREVIEW TASK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dirty="0">
                <a:cs typeface="Calibri"/>
              </a:rPr>
              <a:t>Preview </a:t>
            </a:r>
            <a:r>
              <a:rPr lang="fi-FI" dirty="0" err="1">
                <a:cs typeface="Calibri"/>
              </a:rPr>
              <a:t>hand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wash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desinfection</a:t>
            </a:r>
            <a:r>
              <a:rPr lang="fi-FI" dirty="0">
                <a:cs typeface="Calibri"/>
              </a:rPr>
              <a:t>:</a:t>
            </a:r>
          </a:p>
          <a:p>
            <a:r>
              <a:rPr lang="fi-FI" dirty="0">
                <a:cs typeface="Calibri"/>
              </a:rPr>
              <a:t>- </a:t>
            </a:r>
            <a:r>
              <a:rPr lang="fi-FI" dirty="0" err="1">
                <a:cs typeface="Calibri"/>
              </a:rPr>
              <a:t>When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you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need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wash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desinfect</a:t>
            </a:r>
            <a:r>
              <a:rPr lang="fi-FI" dirty="0">
                <a:cs typeface="Calibri"/>
              </a:rPr>
              <a:t>?</a:t>
            </a:r>
          </a:p>
          <a:p>
            <a:r>
              <a:rPr lang="fi-FI" dirty="0" err="1">
                <a:cs typeface="Calibri"/>
              </a:rPr>
              <a:t>When</a:t>
            </a:r>
            <a:r>
              <a:rPr lang="fi-FI" dirty="0">
                <a:cs typeface="Calibri"/>
              </a:rPr>
              <a:t> just </a:t>
            </a:r>
            <a:r>
              <a:rPr lang="fi-FI" dirty="0" err="1">
                <a:cs typeface="Calibri"/>
              </a:rPr>
              <a:t>desinfect</a:t>
            </a:r>
            <a:r>
              <a:rPr lang="fi-FI" dirty="0">
                <a:cs typeface="Calibri"/>
              </a:rPr>
              <a:t>?</a:t>
            </a:r>
          </a:p>
          <a:p>
            <a:r>
              <a:rPr lang="fi-FI" dirty="0" err="1">
                <a:cs typeface="Calibri"/>
              </a:rPr>
              <a:t>Technique</a:t>
            </a:r>
            <a:r>
              <a:rPr lang="fi-FI" dirty="0">
                <a:cs typeface="Calibri"/>
              </a:rPr>
              <a:t> of </a:t>
            </a:r>
            <a:r>
              <a:rPr lang="fi-FI" dirty="0" err="1">
                <a:cs typeface="Calibri"/>
              </a:rPr>
              <a:t>hand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wash</a:t>
            </a:r>
          </a:p>
          <a:p>
            <a:r>
              <a:rPr lang="fi-FI" dirty="0" err="1">
                <a:cs typeface="Calibri"/>
              </a:rPr>
              <a:t>Techinique</a:t>
            </a:r>
            <a:r>
              <a:rPr lang="fi-FI" dirty="0">
                <a:cs typeface="Calibri"/>
              </a:rPr>
              <a:t> of </a:t>
            </a:r>
            <a:r>
              <a:rPr lang="fi-FI" dirty="0" err="1">
                <a:cs typeface="Calibri"/>
              </a:rPr>
              <a:t>hand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desifection</a:t>
            </a:r>
          </a:p>
          <a:p>
            <a:r>
              <a:rPr lang="fi-FI" dirty="0" err="1">
                <a:cs typeface="Calibri"/>
              </a:rPr>
              <a:t>What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happends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microbes</a:t>
            </a:r>
          </a:p>
          <a:p>
            <a:pPr marL="0" indent="0">
              <a:buNone/>
            </a:pPr>
            <a:r>
              <a:rPr lang="fi-FI" dirty="0">
                <a:cs typeface="Calibri"/>
              </a:rPr>
              <a:t>&gt; </a:t>
            </a:r>
            <a:r>
              <a:rPr lang="fi-FI" dirty="0" err="1">
                <a:cs typeface="Calibri"/>
              </a:rPr>
              <a:t>if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you</a:t>
            </a:r>
            <a:r>
              <a:rPr lang="fi-FI" dirty="0">
                <a:cs typeface="Calibri"/>
              </a:rPr>
              <a:t> just </a:t>
            </a:r>
            <a:r>
              <a:rPr lang="fi-FI" dirty="0" err="1">
                <a:cs typeface="Calibri"/>
              </a:rPr>
              <a:t>wash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your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hands</a:t>
            </a:r>
            <a:r>
              <a:rPr lang="fi-FI" dirty="0">
                <a:cs typeface="Calibri"/>
              </a:rPr>
              <a:t>?</a:t>
            </a:r>
          </a:p>
          <a:p>
            <a:pPr marL="0" indent="0">
              <a:buNone/>
            </a:pPr>
            <a:r>
              <a:rPr lang="fi-FI" dirty="0">
                <a:cs typeface="Calibri"/>
              </a:rPr>
              <a:t>&gt; </a:t>
            </a:r>
            <a:r>
              <a:rPr lang="fi-FI" dirty="0" err="1">
                <a:cs typeface="Calibri"/>
              </a:rPr>
              <a:t>if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you</a:t>
            </a:r>
            <a:r>
              <a:rPr lang="fi-FI" dirty="0">
                <a:cs typeface="Calibri"/>
              </a:rPr>
              <a:t> </a:t>
            </a:r>
            <a:r>
              <a:rPr lang="fi-FI" dirty="0" err="1">
                <a:cs typeface="Calibri"/>
              </a:rPr>
              <a:t>wash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desinfect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your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hands</a:t>
            </a:r>
            <a:r>
              <a:rPr lang="fi-FI" dirty="0">
                <a:cs typeface="Calibri"/>
              </a:rPr>
              <a:t>? </a:t>
            </a:r>
          </a:p>
          <a:p>
            <a:endParaRPr lang="fi-FI" dirty="0">
              <a:cs typeface="Calibri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72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HANDWASH AND HAND DESINFECTION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Kuva 2">
            <a:extLst>
              <a:ext uri="{FF2B5EF4-FFF2-40B4-BE49-F238E27FC236}">
                <a16:creationId xmlns:a16="http://schemas.microsoft.com/office/drawing/2014/main" id="{DE8EFDB1-D175-4B2C-8C4C-1CE4A1151E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3206" y="1825625"/>
            <a:ext cx="8970930" cy="5041560"/>
          </a:xfr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50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EQUIPMENT DELIVERY TO CUSTOMER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Different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methods</a:t>
            </a:r>
          </a:p>
          <a:p>
            <a:r>
              <a:rPr lang="fi-FI" dirty="0" err="1">
                <a:cs typeface="Calibri"/>
              </a:rPr>
              <a:t>Depends</a:t>
            </a:r>
            <a:r>
              <a:rPr lang="fi-FI" dirty="0">
                <a:cs typeface="Calibri"/>
              </a:rPr>
              <a:t> on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customer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 </a:t>
            </a:r>
            <a:r>
              <a:rPr lang="fi-FI" dirty="0" err="1">
                <a:cs typeface="Calibri"/>
              </a:rPr>
              <a:t>deliveryplace</a:t>
            </a:r>
            <a:r>
              <a:rPr lang="fi-FI" dirty="0">
                <a:cs typeface="Calibri"/>
              </a:rPr>
              <a:t>, transport </a:t>
            </a:r>
            <a:r>
              <a:rPr lang="fi-FI" dirty="0" err="1">
                <a:cs typeface="Calibri"/>
              </a:rPr>
              <a:t>methods</a:t>
            </a:r>
          </a:p>
          <a:p>
            <a:r>
              <a:rPr lang="fi-FI" dirty="0">
                <a:cs typeface="Calibri"/>
              </a:rPr>
              <a:t>Transport </a:t>
            </a:r>
            <a:r>
              <a:rPr lang="fi-FI" dirty="0" err="1">
                <a:cs typeface="Calibri"/>
              </a:rPr>
              <a:t>boxes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packages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small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large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containers</a:t>
            </a:r>
          </a:p>
          <a:p>
            <a:r>
              <a:rPr lang="fi-FI" dirty="0" err="1">
                <a:cs typeface="Calibri"/>
              </a:rPr>
              <a:t>Be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car</a:t>
            </a:r>
            <a:r>
              <a:rPr lang="fi-FI" dirty="0">
                <a:cs typeface="Calibri"/>
              </a:rPr>
              <a:t>, taxi, transportrobot, </a:t>
            </a:r>
            <a:r>
              <a:rPr lang="fi-FI" dirty="0" err="1">
                <a:cs typeface="Calibri"/>
              </a:rPr>
              <a:t>containers</a:t>
            </a:r>
            <a:endParaRPr lang="fi-FI" dirty="0">
              <a:cs typeface="Calibri"/>
            </a:endParaRPr>
          </a:p>
          <a:p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purity</a:t>
            </a:r>
            <a:r>
              <a:rPr lang="fi-FI" dirty="0">
                <a:cs typeface="Calibri"/>
              </a:rPr>
              <a:t> of </a:t>
            </a:r>
            <a:r>
              <a:rPr lang="fi-FI" dirty="0" err="1">
                <a:cs typeface="Calibri"/>
              </a:rPr>
              <a:t>transportation</a:t>
            </a:r>
            <a:r>
              <a:rPr lang="fi-FI" dirty="0">
                <a:cs typeface="Calibri"/>
              </a:rPr>
              <a:t> </a:t>
            </a:r>
            <a:r>
              <a:rPr lang="fi-FI" dirty="0" err="1">
                <a:cs typeface="Calibri"/>
              </a:rPr>
              <a:t>ways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items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486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STORAGE/ WAREHOUSING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Customer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need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have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legal</a:t>
            </a:r>
            <a:r>
              <a:rPr lang="fi-FI" dirty="0">
                <a:cs typeface="Calibri"/>
              </a:rPr>
              <a:t>  </a:t>
            </a:r>
            <a:r>
              <a:rPr lang="fi-FI" dirty="0" err="1">
                <a:cs typeface="Calibri"/>
              </a:rPr>
              <a:t>storages</a:t>
            </a:r>
          </a:p>
          <a:p>
            <a:r>
              <a:rPr lang="fi-FI" dirty="0" err="1">
                <a:cs typeface="Calibri"/>
              </a:rPr>
              <a:t>Handhygieny</a:t>
            </a:r>
            <a:r>
              <a:rPr lang="fi-FI" dirty="0">
                <a:cs typeface="Calibri"/>
              </a:rPr>
              <a:t> is </a:t>
            </a:r>
            <a:r>
              <a:rPr lang="fi-FI" dirty="0" err="1">
                <a:cs typeface="Calibri"/>
              </a:rPr>
              <a:t>important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warehouses</a:t>
            </a:r>
          </a:p>
          <a:p>
            <a:r>
              <a:rPr lang="fi-FI" dirty="0" err="1">
                <a:cs typeface="Calibri"/>
              </a:rPr>
              <a:t>Sterile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packings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need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deliver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carefully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with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desinfected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hands</a:t>
            </a:r>
          </a:p>
          <a:p>
            <a:r>
              <a:rPr lang="fi-FI" dirty="0" err="1">
                <a:cs typeface="Calibri"/>
              </a:rPr>
              <a:t>Packages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need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storage</a:t>
            </a:r>
            <a:r>
              <a:rPr lang="fi-FI" dirty="0">
                <a:cs typeface="Calibri"/>
              </a:rPr>
              <a:t> in </a:t>
            </a:r>
            <a:r>
              <a:rPr lang="fi-FI" dirty="0" err="1">
                <a:cs typeface="Calibri"/>
              </a:rPr>
              <a:t>airy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storage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oldest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ones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are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use</a:t>
            </a:r>
            <a:r>
              <a:rPr lang="fi-FI" dirty="0">
                <a:cs typeface="Calibri"/>
              </a:rPr>
              <a:t>. </a:t>
            </a:r>
          </a:p>
          <a:p>
            <a:pPr marL="0" indent="0">
              <a:buNone/>
            </a:pPr>
            <a:r>
              <a:rPr lang="fi-FI" dirty="0">
                <a:cs typeface="Calibri"/>
              </a:rPr>
              <a:t>" </a:t>
            </a:r>
            <a:r>
              <a:rPr lang="fi-FI" dirty="0" err="1">
                <a:cs typeface="Calibri"/>
              </a:rPr>
              <a:t>Take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from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top, </a:t>
            </a:r>
            <a:r>
              <a:rPr lang="fi-FI" dirty="0" err="1">
                <a:cs typeface="Calibri"/>
              </a:rPr>
              <a:t>front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right</a:t>
            </a:r>
            <a:r>
              <a:rPr lang="fi-FI" dirty="0">
                <a:cs typeface="Calibri"/>
              </a:rPr>
              <a:t>. </a:t>
            </a:r>
            <a:r>
              <a:rPr lang="fi-FI" dirty="0" err="1">
                <a:cs typeface="Calibri"/>
              </a:rPr>
              <a:t>Put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alwasy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bellow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back</a:t>
            </a:r>
            <a:r>
              <a:rPr lang="fi-FI" dirty="0">
                <a:cs typeface="Calibri"/>
              </a:rPr>
              <a:t> and </a:t>
            </a:r>
            <a:r>
              <a:rPr lang="fi-FI" dirty="0" err="1">
                <a:cs typeface="Calibri"/>
              </a:rPr>
              <a:t>left</a:t>
            </a:r>
            <a:r>
              <a:rPr lang="fi-FI" dirty="0">
                <a:cs typeface="Calibri" panose="020F0502020204030204"/>
              </a:rPr>
              <a:t>"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* </a:t>
            </a:r>
            <a:r>
              <a:rPr lang="fi-FI" dirty="0" err="1">
                <a:cs typeface="Calibri" panose="020F0502020204030204"/>
              </a:rPr>
              <a:t>Procucts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sticker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need</a:t>
            </a:r>
            <a:r>
              <a:rPr lang="fi-FI" dirty="0">
                <a:cs typeface="Calibri" panose="020F0502020204030204"/>
              </a:rPr>
              <a:t> to </a:t>
            </a:r>
            <a:r>
              <a:rPr lang="fi-FI" dirty="0" err="1">
                <a:cs typeface="Calibri" panose="020F0502020204030204"/>
              </a:rPr>
              <a:t>seen</a:t>
            </a:r>
            <a:endParaRPr lang="fi-FI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* DO </a:t>
            </a:r>
            <a:r>
              <a:rPr lang="fi-FI" dirty="0" err="1">
                <a:cs typeface="Calibri" panose="020F0502020204030204"/>
              </a:rPr>
              <a:t>not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stack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equipmentpackings</a:t>
            </a:r>
            <a:r>
              <a:rPr lang="fi-FI" dirty="0">
                <a:cs typeface="Calibri" panose="020F0502020204030204"/>
              </a:rPr>
              <a:t> 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20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  <a:latin typeface="+mn-lt"/>
                <a:cs typeface="Calibri"/>
              </a:rPr>
              <a:t>STORAGE/ WAREHOUSING </a:t>
            </a:r>
            <a:endParaRPr lang="fi-FI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>
                <a:cs typeface="Calibri"/>
              </a:rPr>
              <a:t>Equipment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may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also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be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storaged</a:t>
            </a:r>
            <a:r>
              <a:rPr lang="fi-FI" dirty="0">
                <a:cs typeface="Calibri"/>
              </a:rPr>
              <a:t> in </a:t>
            </a:r>
            <a:r>
              <a:rPr lang="fi-FI" dirty="0" err="1">
                <a:cs typeface="Calibri"/>
              </a:rPr>
              <a:t>sterile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storages</a:t>
            </a:r>
          </a:p>
          <a:p>
            <a:r>
              <a:rPr lang="fi-FI" dirty="0" err="1">
                <a:cs typeface="Calibri"/>
              </a:rPr>
              <a:t>The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microbe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level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must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be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low</a:t>
            </a:r>
          </a:p>
          <a:p>
            <a:r>
              <a:rPr lang="fi-FI" dirty="0" err="1">
                <a:cs typeface="Calibri"/>
              </a:rPr>
              <a:t>Dry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room</a:t>
            </a:r>
            <a:r>
              <a:rPr lang="fi-FI" dirty="0">
                <a:cs typeface="Calibri"/>
              </a:rPr>
              <a:t>, </a:t>
            </a:r>
            <a:r>
              <a:rPr lang="fi-FI" dirty="0" err="1">
                <a:cs typeface="Calibri"/>
              </a:rPr>
              <a:t>all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materials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need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be</a:t>
            </a:r>
            <a:r>
              <a:rPr lang="fi-FI" dirty="0">
                <a:cs typeface="Calibri"/>
              </a:rPr>
              <a:t> on </a:t>
            </a:r>
            <a:r>
              <a:rPr lang="fi-FI" dirty="0" err="1">
                <a:cs typeface="Calibri"/>
              </a:rPr>
              <a:t>clean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level</a:t>
            </a:r>
          </a:p>
          <a:p>
            <a:r>
              <a:rPr lang="fi-FI" dirty="0" err="1">
                <a:cs typeface="Calibri"/>
              </a:rPr>
              <a:t>Lockout</a:t>
            </a:r>
            <a:r>
              <a:rPr lang="fi-FI" dirty="0">
                <a:cs typeface="Calibri"/>
              </a:rPr>
              <a:t> </a:t>
            </a:r>
            <a:r>
              <a:rPr lang="fi-FI" dirty="0" err="1">
                <a:cs typeface="Calibri"/>
              </a:rPr>
              <a:t>need</a:t>
            </a:r>
            <a:r>
              <a:rPr lang="fi-FI" dirty="0">
                <a:cs typeface="Calibri"/>
              </a:rPr>
              <a:t> to </a:t>
            </a:r>
            <a:r>
              <a:rPr lang="fi-FI" dirty="0" err="1">
                <a:cs typeface="Calibri"/>
              </a:rPr>
              <a:t>have</a:t>
            </a:r>
          </a:p>
          <a:p>
            <a:r>
              <a:rPr lang="fi-FI" dirty="0" err="1">
                <a:cs typeface="Calibri"/>
              </a:rPr>
              <a:t>Dressing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area</a:t>
            </a:r>
            <a:r>
              <a:rPr lang="fi-FI" dirty="0">
                <a:cs typeface="Calibri" panose="020F0502020204030204"/>
              </a:rPr>
              <a:t> to </a:t>
            </a:r>
            <a:r>
              <a:rPr lang="fi-FI" dirty="0" err="1">
                <a:cs typeface="Calibri" panose="020F0502020204030204"/>
              </a:rPr>
              <a:t>isolation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clothes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before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going</a:t>
            </a:r>
            <a:r>
              <a:rPr lang="fi-FI" dirty="0">
                <a:cs typeface="Calibri" panose="020F0502020204030204"/>
              </a:rPr>
              <a:t> to </a:t>
            </a:r>
            <a:r>
              <a:rPr lang="fi-FI" dirty="0" err="1">
                <a:cs typeface="Calibri" panose="020F0502020204030204"/>
              </a:rPr>
              <a:t>sterile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storage</a:t>
            </a:r>
            <a:r>
              <a:rPr lang="fi-FI" dirty="0">
                <a:cs typeface="Calibri" panose="020F0502020204030204"/>
              </a:rPr>
              <a:t>? </a:t>
            </a:r>
          </a:p>
          <a:p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talking</a:t>
            </a:r>
            <a:r>
              <a:rPr lang="fi-FI" dirty="0">
                <a:cs typeface="Calibri" panose="020F0502020204030204"/>
              </a:rPr>
              <a:t> in </a:t>
            </a:r>
            <a:r>
              <a:rPr lang="fi-FI" dirty="0" err="1">
                <a:cs typeface="Calibri" panose="020F0502020204030204"/>
              </a:rPr>
              <a:t>there</a:t>
            </a:r>
            <a:r>
              <a:rPr lang="fi-FI" dirty="0">
                <a:cs typeface="Calibri" panose="020F0502020204030204"/>
              </a:rPr>
              <a:t> is </a:t>
            </a:r>
            <a:r>
              <a:rPr lang="fi-FI" dirty="0" err="1">
                <a:cs typeface="Calibri" panose="020F0502020204030204"/>
              </a:rPr>
              <a:t>prohibited</a:t>
            </a:r>
            <a:r>
              <a:rPr lang="fi-FI" dirty="0">
                <a:cs typeface="Calibri" panose="020F0502020204030204"/>
              </a:rPr>
              <a:t>. 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40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7B99F230-96D4-4F52-8131-BD7CD87E28DD}" vid="{E2392812-1343-4778-85FE-0F53C95AD46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E8B5944D69D894CB9A66F20452C2915" ma:contentTypeVersion="8" ma:contentTypeDescription="Luo uusi asiakirja." ma:contentTypeScope="" ma:versionID="fc94323f54ecc92a93da21e6f9becf53">
  <xsd:schema xmlns:xsd="http://www.w3.org/2001/XMLSchema" xmlns:xs="http://www.w3.org/2001/XMLSchema" xmlns:p="http://schemas.microsoft.com/office/2006/metadata/properties" xmlns:ns3="1d02b0e3-5c62-40b2-98ae-14c5e3c1d964" xmlns:ns4="64a3d504-43bf-4bc8-a42c-7b22364481ea" targetNamespace="http://schemas.microsoft.com/office/2006/metadata/properties" ma:root="true" ma:fieldsID="44d33d5f7c8cc7d004cc560645878818" ns3:_="" ns4:_="">
    <xsd:import namespace="1d02b0e3-5c62-40b2-98ae-14c5e3c1d964"/>
    <xsd:import namespace="64a3d504-43bf-4bc8-a42c-7b22364481e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02b0e3-5c62-40b2-98ae-14c5e3c1d96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Käyttäjä jakanut viimeksi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Jaettu viimeksi ajankohtana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3d504-43bf-4bc8-a42c-7b22364481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58B3F2-1529-4BE5-8DCC-603F638C23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094AFA-A771-48A0-ACDF-DEE850732952}">
  <ds:schemaRefs>
    <ds:schemaRef ds:uri="http://purl.org/dc/elements/1.1/"/>
    <ds:schemaRef ds:uri="http://schemas.microsoft.com/office/2006/metadata/properties"/>
    <ds:schemaRef ds:uri="64a3d504-43bf-4bc8-a42c-7b22364481ea"/>
    <ds:schemaRef ds:uri="1d02b0e3-5c62-40b2-98ae-14c5e3c1d96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11BDFEB-5EF2-4D23-BDA7-7333E431A2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02b0e3-5c62-40b2-98ae-14c5e3c1d964"/>
    <ds:schemaRef ds:uri="64a3d504-43bf-4bc8-a42c-7b22364481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HELP malli1 (1)</Template>
  <TotalTime>0</TotalTime>
  <Words>12</Words>
  <Application>Microsoft Office PowerPoint</Application>
  <PresentationFormat>Laajakuva</PresentationFormat>
  <Paragraphs>3</Paragraphs>
  <Slides>15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16" baseType="lpstr">
      <vt:lpstr>Office-teema</vt:lpstr>
      <vt:lpstr>Equipment maintainance; Purity level and intended use of equipments</vt:lpstr>
      <vt:lpstr>The purity level of medicinery equipmentas</vt:lpstr>
      <vt:lpstr>PowerPoint-esitys</vt:lpstr>
      <vt:lpstr>DESINFECTED and  STERILIZED</vt:lpstr>
      <vt:lpstr>STERILIZED ja STERILE</vt:lpstr>
      <vt:lpstr>FACTROY STERILE ITEMS</vt:lpstr>
      <vt:lpstr>EQUIPMENT USE IN HOSPITAL AND COLOURS TO IT</vt:lpstr>
      <vt:lpstr>IS THIS EQUIPMENT CLEAN, FACTORY CLEAN, DESINFECTED, STERILIZED, STERILE, FACTORY STERILE? </vt:lpstr>
      <vt:lpstr>PowerPoint-esitys</vt:lpstr>
      <vt:lpstr>ASEPTICS IN EQUIPMENT MAINTAINACE ( transport, delivery and storage)</vt:lpstr>
      <vt:lpstr>PREVIEW TASK</vt:lpstr>
      <vt:lpstr>HANDWASH AND HAND DESINFECTION</vt:lpstr>
      <vt:lpstr>EQUIPMENT DELIVERY TO CUSTOMER</vt:lpstr>
      <vt:lpstr>STORAGE/ WAREHOUSING</vt:lpstr>
      <vt:lpstr>STORAGE/ WAREHOUSING </vt:lpstr>
    </vt:vector>
  </TitlesOfParts>
  <Company>Salpaus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Tuula Hovilainen-Kilpinen</dc:creator>
  <cp:lastModifiedBy>Tuula Hovilainen-Kilpinen</cp:lastModifiedBy>
  <cp:revision>255</cp:revision>
  <dcterms:created xsi:type="dcterms:W3CDTF">2019-11-22T15:19:19Z</dcterms:created>
  <dcterms:modified xsi:type="dcterms:W3CDTF">2021-02-01T11:27:04Z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0x0101005E8B5944D69D894CB9A66F20452C2915</vt:lpwstr>
  </property>
</Properties>
</file>