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8" r:id="rId3"/>
    <p:sldId id="259" r:id="rId4"/>
    <p:sldId id="260" r:id="rId5"/>
    <p:sldId id="261" r:id="rId6"/>
    <p:sldId id="262" r:id="rId7"/>
    <p:sldId id="294" r:id="rId8"/>
    <p:sldId id="281" r:id="rId9"/>
    <p:sldId id="290" r:id="rId10"/>
    <p:sldId id="283" r:id="rId11"/>
    <p:sldId id="292" r:id="rId12"/>
    <p:sldId id="272" r:id="rId13"/>
    <p:sldId id="273" r:id="rId14"/>
    <p:sldId id="274" r:id="rId15"/>
    <p:sldId id="277" r:id="rId16"/>
    <p:sldId id="278" r:id="rId17"/>
    <p:sldId id="295" r:id="rId18"/>
    <p:sldId id="296" r:id="rId19"/>
    <p:sldId id="297" r:id="rId20"/>
  </p:sldIdLst>
  <p:sldSz cx="9144000" cy="6858000" type="screen4x3"/>
  <p:notesSz cx="6858000" cy="9144000"/>
  <p:defaultTextStyle>
    <a:defPPr>
      <a:defRPr lang="fi-FI"/>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6433" autoAdjust="0"/>
  </p:normalViewPr>
  <p:slideViewPr>
    <p:cSldViewPr>
      <p:cViewPr varScale="1">
        <p:scale>
          <a:sx n="73" d="100"/>
          <a:sy n="73" d="100"/>
        </p:scale>
        <p:origin x="1698"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91852A50-FE62-4BD6-A5B8-B42ED057DC7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fi-FI"/>
          </a:p>
        </p:txBody>
      </p:sp>
      <p:sp>
        <p:nvSpPr>
          <p:cNvPr id="3" name="Päivämäärän paikkamerkki 2">
            <a:extLst>
              <a:ext uri="{FF2B5EF4-FFF2-40B4-BE49-F238E27FC236}">
                <a16:creationId xmlns:a16="http://schemas.microsoft.com/office/drawing/2014/main" id="{AE7F428E-8D14-4BAC-9652-5F51D465F898}"/>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5D8124E3-5CC9-48BA-88F5-C9A015600297}" type="datetimeFigureOut">
              <a:rPr lang="fi-FI"/>
              <a:pPr>
                <a:defRPr/>
              </a:pPr>
              <a:t>30.1.2020</a:t>
            </a:fld>
            <a:endParaRPr lang="fi-FI"/>
          </a:p>
        </p:txBody>
      </p:sp>
      <p:sp>
        <p:nvSpPr>
          <p:cNvPr id="4" name="Dian kuvan paikkamerkki 3">
            <a:extLst>
              <a:ext uri="{FF2B5EF4-FFF2-40B4-BE49-F238E27FC236}">
                <a16:creationId xmlns:a16="http://schemas.microsoft.com/office/drawing/2014/main" id="{6927A6BA-B699-4785-BD98-AB471F05138A}"/>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i-FI" noProof="0"/>
          </a:p>
        </p:txBody>
      </p:sp>
      <p:sp>
        <p:nvSpPr>
          <p:cNvPr id="5" name="Huomautusten paikkamerkki 4">
            <a:extLst>
              <a:ext uri="{FF2B5EF4-FFF2-40B4-BE49-F238E27FC236}">
                <a16:creationId xmlns:a16="http://schemas.microsoft.com/office/drawing/2014/main" id="{75123A2D-132A-4804-8C55-86CA1C5E180E}"/>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6" name="Alatunnisteen paikkamerkki 5">
            <a:extLst>
              <a:ext uri="{FF2B5EF4-FFF2-40B4-BE49-F238E27FC236}">
                <a16:creationId xmlns:a16="http://schemas.microsoft.com/office/drawing/2014/main" id="{BDAD3254-B462-41FA-AB94-C12DF4FAAF1F}"/>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fi-FI"/>
          </a:p>
        </p:txBody>
      </p:sp>
      <p:sp>
        <p:nvSpPr>
          <p:cNvPr id="7" name="Dian numeron paikkamerkki 6">
            <a:extLst>
              <a:ext uri="{FF2B5EF4-FFF2-40B4-BE49-F238E27FC236}">
                <a16:creationId xmlns:a16="http://schemas.microsoft.com/office/drawing/2014/main" id="{5C389D36-090F-42AD-B33D-9146FA8485F1}"/>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47AF5CAE-045E-4E91-AABE-4F206D55AC87}" type="slidenum">
              <a:rPr lang="fi-FI" altLang="fi-FI"/>
              <a:pPr>
                <a:defRPr/>
              </a:pPr>
              <a:t>‹#›</a:t>
            </a:fld>
            <a:endParaRPr lang="fi-FI" altLang="fi-FI"/>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Dian kuvan paikkamerkki 1">
            <a:extLst>
              <a:ext uri="{FF2B5EF4-FFF2-40B4-BE49-F238E27FC236}">
                <a16:creationId xmlns:a16="http://schemas.microsoft.com/office/drawing/2014/main" id="{3D8DD76E-9A8A-4E68-84C8-1D02E0E512C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Huomautusten paikkamerkki 2">
            <a:extLst>
              <a:ext uri="{FF2B5EF4-FFF2-40B4-BE49-F238E27FC236}">
                <a16:creationId xmlns:a16="http://schemas.microsoft.com/office/drawing/2014/main" id="{706972BD-FBD8-4EA4-8935-A427879AC9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i-FI" altLang="fi-FI"/>
          </a:p>
        </p:txBody>
      </p:sp>
      <p:sp>
        <p:nvSpPr>
          <p:cNvPr id="9220" name="Dian numeron paikkamerkki 3">
            <a:extLst>
              <a:ext uri="{FF2B5EF4-FFF2-40B4-BE49-F238E27FC236}">
                <a16:creationId xmlns:a16="http://schemas.microsoft.com/office/drawing/2014/main" id="{AAFB4F24-E199-4BB3-B914-09506AA881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FE13A2-35F7-4808-A80A-54E409FBFE03}" type="slidenum">
              <a:rPr lang="fi-FI" altLang="fi-FI" smtClean="0">
                <a:latin typeface="Calibri" panose="020F0502020204030204" pitchFamily="34" charset="0"/>
              </a:rPr>
              <a:pPr/>
              <a:t>2</a:t>
            </a:fld>
            <a:endParaRPr lang="fi-FI" altLang="fi-FI">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4" name="Pyöristetty suorakulmio 9">
            <a:extLst>
              <a:ext uri="{FF2B5EF4-FFF2-40B4-BE49-F238E27FC236}">
                <a16:creationId xmlns:a16="http://schemas.microsoft.com/office/drawing/2014/main" id="{6FAB41B8-062A-49E8-A953-EC15B548DC25}"/>
              </a:ext>
            </a:extLst>
          </p:cNvPr>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Pyöristetty suorakulmio 10">
            <a:extLst>
              <a:ext uri="{FF2B5EF4-FFF2-40B4-BE49-F238E27FC236}">
                <a16:creationId xmlns:a16="http://schemas.microsoft.com/office/drawing/2014/main" id="{5CC54636-6604-40DD-9E9D-7705AD692023}"/>
              </a:ext>
            </a:extLst>
          </p:cNvPr>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Otsikko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fi-FI"/>
              <a:t>Muokkaa perustyyl. napsautt.</a:t>
            </a:r>
            <a:endParaRPr lang="en-US"/>
          </a:p>
        </p:txBody>
      </p:sp>
      <p:sp>
        <p:nvSpPr>
          <p:cNvPr id="20" name="Alaotsikko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fi-FI"/>
              <a:t>Muokkaa alaotsikon perustyyliä napsautt.</a:t>
            </a:r>
            <a:endParaRPr lang="en-US"/>
          </a:p>
        </p:txBody>
      </p:sp>
      <p:sp>
        <p:nvSpPr>
          <p:cNvPr id="7" name="Päivämäärän paikkamerkki 18">
            <a:extLst>
              <a:ext uri="{FF2B5EF4-FFF2-40B4-BE49-F238E27FC236}">
                <a16:creationId xmlns:a16="http://schemas.microsoft.com/office/drawing/2014/main" id="{BAF6F671-84EF-4F4A-B0AA-A3230B1AB0C7}"/>
              </a:ext>
            </a:extLst>
          </p:cNvPr>
          <p:cNvSpPr>
            <a:spLocks noGrp="1"/>
          </p:cNvSpPr>
          <p:nvPr>
            <p:ph type="dt" sz="half" idx="10"/>
          </p:nvPr>
        </p:nvSpPr>
        <p:spPr/>
        <p:txBody>
          <a:bodyPr/>
          <a:lstStyle>
            <a:lvl1pPr>
              <a:defRPr/>
            </a:lvl1pPr>
            <a:extLst/>
          </a:lstStyle>
          <a:p>
            <a:pPr>
              <a:defRPr/>
            </a:pPr>
            <a:fld id="{156E1314-4150-4DD8-B5C2-56C56B78A206}" type="datetime1">
              <a:rPr lang="fi-FI" smtClean="0"/>
              <a:t>30.1.2020</a:t>
            </a:fld>
            <a:endParaRPr lang="fi-FI"/>
          </a:p>
        </p:txBody>
      </p:sp>
      <p:sp>
        <p:nvSpPr>
          <p:cNvPr id="8" name="Alatunnisteen paikkamerkki 7">
            <a:extLst>
              <a:ext uri="{FF2B5EF4-FFF2-40B4-BE49-F238E27FC236}">
                <a16:creationId xmlns:a16="http://schemas.microsoft.com/office/drawing/2014/main" id="{05C1D410-AFFF-4C08-BEBA-C31540B31EF5}"/>
              </a:ext>
            </a:extLst>
          </p:cNvPr>
          <p:cNvSpPr>
            <a:spLocks noGrp="1"/>
          </p:cNvSpPr>
          <p:nvPr>
            <p:ph type="ftr" sz="quarter" idx="11"/>
          </p:nvPr>
        </p:nvSpPr>
        <p:spPr/>
        <p:txBody>
          <a:bodyPr/>
          <a:lstStyle>
            <a:lvl1pPr>
              <a:defRPr/>
            </a:lvl1pPr>
            <a:extLst/>
          </a:lstStyle>
          <a:p>
            <a:pPr>
              <a:defRPr/>
            </a:pPr>
            <a:r>
              <a:rPr lang="fi-FI" smtClean="0"/>
              <a:t>Tuula Hovilainen-Kilpinen</a:t>
            </a:r>
            <a:endParaRPr lang="fi-FI"/>
          </a:p>
        </p:txBody>
      </p:sp>
      <p:sp>
        <p:nvSpPr>
          <p:cNvPr id="9" name="Dian numeron paikkamerkki 10">
            <a:extLst>
              <a:ext uri="{FF2B5EF4-FFF2-40B4-BE49-F238E27FC236}">
                <a16:creationId xmlns:a16="http://schemas.microsoft.com/office/drawing/2014/main" id="{98ED1B9E-047E-433F-B2A4-175AD35738F2}"/>
              </a:ext>
            </a:extLst>
          </p:cNvPr>
          <p:cNvSpPr>
            <a:spLocks noGrp="1"/>
          </p:cNvSpPr>
          <p:nvPr>
            <p:ph type="sldNum" sz="quarter" idx="12"/>
          </p:nvPr>
        </p:nvSpPr>
        <p:spPr/>
        <p:txBody>
          <a:bodyPr/>
          <a:lstStyle>
            <a:lvl1pPr>
              <a:defRPr/>
            </a:lvl1pPr>
          </a:lstStyle>
          <a:p>
            <a:pPr>
              <a:defRPr/>
            </a:pPr>
            <a:fld id="{895979CE-C354-48DA-90B0-11BB0396638C}" type="slidenum">
              <a:rPr lang="fi-FI" altLang="fi-FI"/>
              <a:pPr>
                <a:defRPr/>
              </a:pPr>
              <a:t>‹#›</a:t>
            </a:fld>
            <a:endParaRPr lang="fi-FI" altLang="fi-FI"/>
          </a:p>
        </p:txBody>
      </p:sp>
    </p:spTree>
    <p:extLst>
      <p:ext uri="{BB962C8B-B14F-4D97-AF65-F5344CB8AC3E}">
        <p14:creationId xmlns:p14="http://schemas.microsoft.com/office/powerpoint/2010/main" val="2466533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502920" y="4983480"/>
            <a:ext cx="8183880" cy="1051560"/>
          </a:xfrm>
        </p:spPr>
        <p:txBody>
          <a:bodyPr/>
          <a:lstStyle/>
          <a:p>
            <a:r>
              <a:rPr lang="fi-FI"/>
              <a:t>Muokkaa perustyyl. napsautt.</a:t>
            </a:r>
            <a:endParaRPr lang="en-US"/>
          </a:p>
        </p:txBody>
      </p:sp>
      <p:sp>
        <p:nvSpPr>
          <p:cNvPr id="3" name="Sisällön paikkamerkki 2"/>
          <p:cNvSpPr>
            <a:spLocks noGrp="1"/>
          </p:cNvSpPr>
          <p:nvPr>
            <p:ph idx="1"/>
          </p:nvPr>
        </p:nvSpPr>
        <p:spPr>
          <a:xfrm>
            <a:off x="502920" y="530352"/>
            <a:ext cx="8183880" cy="418795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Päivämäärän paikkamerkki 24">
            <a:extLst>
              <a:ext uri="{FF2B5EF4-FFF2-40B4-BE49-F238E27FC236}">
                <a16:creationId xmlns:a16="http://schemas.microsoft.com/office/drawing/2014/main" id="{CACBE157-7BA4-4BE7-8228-F3A14F61535E}"/>
              </a:ext>
            </a:extLst>
          </p:cNvPr>
          <p:cNvSpPr>
            <a:spLocks noGrp="1"/>
          </p:cNvSpPr>
          <p:nvPr>
            <p:ph type="dt" sz="half" idx="10"/>
          </p:nvPr>
        </p:nvSpPr>
        <p:spPr/>
        <p:txBody>
          <a:bodyPr/>
          <a:lstStyle>
            <a:lvl1pPr>
              <a:defRPr/>
            </a:lvl1pPr>
          </a:lstStyle>
          <a:p>
            <a:pPr>
              <a:defRPr/>
            </a:pPr>
            <a:fld id="{314A244E-D2DB-4ECE-8C1C-B74C6DBD8F20}" type="datetime1">
              <a:rPr lang="fi-FI" smtClean="0"/>
              <a:t>30.1.2020</a:t>
            </a:fld>
            <a:endParaRPr lang="fi-FI"/>
          </a:p>
        </p:txBody>
      </p:sp>
      <p:sp>
        <p:nvSpPr>
          <p:cNvPr id="5" name="Alatunnisteen paikkamerkki 17">
            <a:extLst>
              <a:ext uri="{FF2B5EF4-FFF2-40B4-BE49-F238E27FC236}">
                <a16:creationId xmlns:a16="http://schemas.microsoft.com/office/drawing/2014/main" id="{4E22967B-1138-4D9C-928C-9060DE273019}"/>
              </a:ext>
            </a:extLst>
          </p:cNvPr>
          <p:cNvSpPr>
            <a:spLocks noGrp="1"/>
          </p:cNvSpPr>
          <p:nvPr>
            <p:ph type="ftr" sz="quarter" idx="11"/>
          </p:nvPr>
        </p:nvSpPr>
        <p:spPr/>
        <p:txBody>
          <a:bodyPr/>
          <a:lstStyle>
            <a:lvl1pPr>
              <a:defRPr/>
            </a:lvl1pPr>
          </a:lstStyle>
          <a:p>
            <a:pPr>
              <a:defRPr/>
            </a:pPr>
            <a:r>
              <a:rPr lang="fi-FI" smtClean="0"/>
              <a:t>Tuula Hovilainen-Kilpinen</a:t>
            </a:r>
            <a:endParaRPr lang="fi-FI"/>
          </a:p>
        </p:txBody>
      </p:sp>
      <p:sp>
        <p:nvSpPr>
          <p:cNvPr id="6" name="Dian numeron paikkamerkki 4">
            <a:extLst>
              <a:ext uri="{FF2B5EF4-FFF2-40B4-BE49-F238E27FC236}">
                <a16:creationId xmlns:a16="http://schemas.microsoft.com/office/drawing/2014/main" id="{32229F43-4349-4F5B-A078-AEA1F2F8465F}"/>
              </a:ext>
            </a:extLst>
          </p:cNvPr>
          <p:cNvSpPr>
            <a:spLocks noGrp="1"/>
          </p:cNvSpPr>
          <p:nvPr>
            <p:ph type="sldNum" sz="quarter" idx="12"/>
          </p:nvPr>
        </p:nvSpPr>
        <p:spPr/>
        <p:txBody>
          <a:bodyPr/>
          <a:lstStyle>
            <a:lvl1pPr>
              <a:defRPr/>
            </a:lvl1pPr>
          </a:lstStyle>
          <a:p>
            <a:pPr>
              <a:defRPr/>
            </a:pPr>
            <a:fld id="{4723A900-0BC3-4B74-BFF6-5DE476D7CCB3}" type="slidenum">
              <a:rPr lang="fi-FI" altLang="fi-FI"/>
              <a:pPr>
                <a:defRPr/>
              </a:pPr>
              <a:t>‹#›</a:t>
            </a:fld>
            <a:endParaRPr lang="fi-FI" altLang="fi-FI"/>
          </a:p>
        </p:txBody>
      </p:sp>
    </p:spTree>
    <p:extLst>
      <p:ext uri="{BB962C8B-B14F-4D97-AF65-F5344CB8AC3E}">
        <p14:creationId xmlns:p14="http://schemas.microsoft.com/office/powerpoint/2010/main" val="2748062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sp>
        <p:nvSpPr>
          <p:cNvPr id="4" name="Pyöristetty suorakulmio 9">
            <a:extLst>
              <a:ext uri="{FF2B5EF4-FFF2-40B4-BE49-F238E27FC236}">
                <a16:creationId xmlns:a16="http://schemas.microsoft.com/office/drawing/2014/main" id="{42F02278-003D-494E-82B6-71A979A0432B}"/>
              </a:ext>
            </a:extLst>
          </p:cNvPr>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Pyöristetty suorakulmio 10">
            <a:extLst>
              <a:ext uri="{FF2B5EF4-FFF2-40B4-BE49-F238E27FC236}">
                <a16:creationId xmlns:a16="http://schemas.microsoft.com/office/drawing/2014/main" id="{F2B0E23F-4B78-4B83-B175-05EA4B5AA102}"/>
              </a:ext>
            </a:extLst>
          </p:cNvPr>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Otsikko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fi-FI"/>
              <a:t>Muokkaa perustyyl. napsautt.</a:t>
            </a:r>
            <a:endParaRPr lang="en-US"/>
          </a:p>
        </p:txBody>
      </p:sp>
      <p:sp>
        <p:nvSpPr>
          <p:cNvPr id="3" name="Tekstin paikkamerkki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fi-FI"/>
              <a:t>Muokkaa tekstin perustyylejä napsauttamalla</a:t>
            </a:r>
          </a:p>
        </p:txBody>
      </p:sp>
      <p:sp>
        <p:nvSpPr>
          <p:cNvPr id="6" name="Päivämäärän paikkamerkki 3">
            <a:extLst>
              <a:ext uri="{FF2B5EF4-FFF2-40B4-BE49-F238E27FC236}">
                <a16:creationId xmlns:a16="http://schemas.microsoft.com/office/drawing/2014/main" id="{76200C6D-019D-45AB-A52B-C1D1DCCA0241}"/>
              </a:ext>
            </a:extLst>
          </p:cNvPr>
          <p:cNvSpPr>
            <a:spLocks noGrp="1"/>
          </p:cNvSpPr>
          <p:nvPr>
            <p:ph type="dt" sz="half" idx="10"/>
          </p:nvPr>
        </p:nvSpPr>
        <p:spPr/>
        <p:txBody>
          <a:bodyPr/>
          <a:lstStyle>
            <a:lvl1pPr>
              <a:defRPr/>
            </a:lvl1pPr>
            <a:extLst/>
          </a:lstStyle>
          <a:p>
            <a:pPr>
              <a:defRPr/>
            </a:pPr>
            <a:fld id="{BD9EE047-C5F4-48F7-9921-CDF6432DFE17}" type="datetime1">
              <a:rPr lang="fi-FI" smtClean="0"/>
              <a:t>30.1.2020</a:t>
            </a:fld>
            <a:endParaRPr lang="fi-FI"/>
          </a:p>
        </p:txBody>
      </p:sp>
      <p:sp>
        <p:nvSpPr>
          <p:cNvPr id="7" name="Alatunnisteen paikkamerkki 4">
            <a:extLst>
              <a:ext uri="{FF2B5EF4-FFF2-40B4-BE49-F238E27FC236}">
                <a16:creationId xmlns:a16="http://schemas.microsoft.com/office/drawing/2014/main" id="{1B740038-D36B-4166-920B-E8B56D776FC4}"/>
              </a:ext>
            </a:extLst>
          </p:cNvPr>
          <p:cNvSpPr>
            <a:spLocks noGrp="1"/>
          </p:cNvSpPr>
          <p:nvPr>
            <p:ph type="ftr" sz="quarter" idx="11"/>
          </p:nvPr>
        </p:nvSpPr>
        <p:spPr/>
        <p:txBody>
          <a:bodyPr/>
          <a:lstStyle>
            <a:lvl1pPr>
              <a:defRPr/>
            </a:lvl1pPr>
            <a:extLst/>
          </a:lstStyle>
          <a:p>
            <a:pPr>
              <a:defRPr/>
            </a:pPr>
            <a:r>
              <a:rPr lang="fi-FI" smtClean="0"/>
              <a:t>Tuula Hovilainen-Kilpinen</a:t>
            </a:r>
            <a:endParaRPr lang="fi-FI"/>
          </a:p>
        </p:txBody>
      </p:sp>
      <p:sp>
        <p:nvSpPr>
          <p:cNvPr id="8" name="Dian numeron paikkamerkki 5">
            <a:extLst>
              <a:ext uri="{FF2B5EF4-FFF2-40B4-BE49-F238E27FC236}">
                <a16:creationId xmlns:a16="http://schemas.microsoft.com/office/drawing/2014/main" id="{5B3A09C1-7D7C-486E-800A-37D707315C13}"/>
              </a:ext>
            </a:extLst>
          </p:cNvPr>
          <p:cNvSpPr>
            <a:spLocks noGrp="1"/>
          </p:cNvSpPr>
          <p:nvPr>
            <p:ph type="sldNum" sz="quarter" idx="12"/>
          </p:nvPr>
        </p:nvSpPr>
        <p:spPr/>
        <p:txBody>
          <a:bodyPr/>
          <a:lstStyle>
            <a:lvl1pPr>
              <a:defRPr/>
            </a:lvl1pPr>
          </a:lstStyle>
          <a:p>
            <a:pPr>
              <a:defRPr/>
            </a:pPr>
            <a:fld id="{11E32E6F-7401-412B-8AFE-9B5B51415BAB}" type="slidenum">
              <a:rPr lang="fi-FI" altLang="fi-FI"/>
              <a:pPr>
                <a:defRPr/>
              </a:pPr>
              <a:t>‹#›</a:t>
            </a:fld>
            <a:endParaRPr lang="fi-FI" altLang="fi-FI"/>
          </a:p>
        </p:txBody>
      </p:sp>
    </p:spTree>
    <p:extLst>
      <p:ext uri="{BB962C8B-B14F-4D97-AF65-F5344CB8AC3E}">
        <p14:creationId xmlns:p14="http://schemas.microsoft.com/office/powerpoint/2010/main" val="1359548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US"/>
          </a:p>
        </p:txBody>
      </p:sp>
      <p:sp>
        <p:nvSpPr>
          <p:cNvPr id="3" name="Sisällön paikkamerkki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Sisällön paikkamerkki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Päivämäärän paikkamerkki 24">
            <a:extLst>
              <a:ext uri="{FF2B5EF4-FFF2-40B4-BE49-F238E27FC236}">
                <a16:creationId xmlns:a16="http://schemas.microsoft.com/office/drawing/2014/main" id="{B2DF53C1-FE90-4A08-97F3-55F4CE5B5D1D}"/>
              </a:ext>
            </a:extLst>
          </p:cNvPr>
          <p:cNvSpPr>
            <a:spLocks noGrp="1"/>
          </p:cNvSpPr>
          <p:nvPr>
            <p:ph type="dt" sz="half" idx="10"/>
          </p:nvPr>
        </p:nvSpPr>
        <p:spPr/>
        <p:txBody>
          <a:bodyPr/>
          <a:lstStyle>
            <a:lvl1pPr>
              <a:defRPr/>
            </a:lvl1pPr>
          </a:lstStyle>
          <a:p>
            <a:pPr>
              <a:defRPr/>
            </a:pPr>
            <a:fld id="{37F2EC47-C6C7-4D6B-8909-C21F5E40F0EF}" type="datetime1">
              <a:rPr lang="fi-FI" smtClean="0"/>
              <a:t>30.1.2020</a:t>
            </a:fld>
            <a:endParaRPr lang="fi-FI"/>
          </a:p>
        </p:txBody>
      </p:sp>
      <p:sp>
        <p:nvSpPr>
          <p:cNvPr id="6" name="Alatunnisteen paikkamerkki 17">
            <a:extLst>
              <a:ext uri="{FF2B5EF4-FFF2-40B4-BE49-F238E27FC236}">
                <a16:creationId xmlns:a16="http://schemas.microsoft.com/office/drawing/2014/main" id="{AC90153D-674D-401E-A930-23D8BDBC44EF}"/>
              </a:ext>
            </a:extLst>
          </p:cNvPr>
          <p:cNvSpPr>
            <a:spLocks noGrp="1"/>
          </p:cNvSpPr>
          <p:nvPr>
            <p:ph type="ftr" sz="quarter" idx="11"/>
          </p:nvPr>
        </p:nvSpPr>
        <p:spPr/>
        <p:txBody>
          <a:bodyPr/>
          <a:lstStyle>
            <a:lvl1pPr>
              <a:defRPr/>
            </a:lvl1pPr>
          </a:lstStyle>
          <a:p>
            <a:pPr>
              <a:defRPr/>
            </a:pPr>
            <a:r>
              <a:rPr lang="fi-FI" smtClean="0"/>
              <a:t>Tuula Hovilainen-Kilpinen</a:t>
            </a:r>
            <a:endParaRPr lang="fi-FI"/>
          </a:p>
        </p:txBody>
      </p:sp>
      <p:sp>
        <p:nvSpPr>
          <p:cNvPr id="7" name="Dian numeron paikkamerkki 4">
            <a:extLst>
              <a:ext uri="{FF2B5EF4-FFF2-40B4-BE49-F238E27FC236}">
                <a16:creationId xmlns:a16="http://schemas.microsoft.com/office/drawing/2014/main" id="{55B40A66-82AA-4F19-BADE-5D77733BBC1C}"/>
              </a:ext>
            </a:extLst>
          </p:cNvPr>
          <p:cNvSpPr>
            <a:spLocks noGrp="1"/>
          </p:cNvSpPr>
          <p:nvPr>
            <p:ph type="sldNum" sz="quarter" idx="12"/>
          </p:nvPr>
        </p:nvSpPr>
        <p:spPr/>
        <p:txBody>
          <a:bodyPr/>
          <a:lstStyle>
            <a:lvl1pPr>
              <a:defRPr/>
            </a:lvl1pPr>
          </a:lstStyle>
          <a:p>
            <a:pPr>
              <a:defRPr/>
            </a:pPr>
            <a:fld id="{00739B56-E644-4C08-A518-DF2289B1559C}" type="slidenum">
              <a:rPr lang="fi-FI" altLang="fi-FI"/>
              <a:pPr>
                <a:defRPr/>
              </a:pPr>
              <a:t>‹#›</a:t>
            </a:fld>
            <a:endParaRPr lang="fi-FI" altLang="fi-FI"/>
          </a:p>
        </p:txBody>
      </p:sp>
    </p:spTree>
    <p:extLst>
      <p:ext uri="{BB962C8B-B14F-4D97-AF65-F5344CB8AC3E}">
        <p14:creationId xmlns:p14="http://schemas.microsoft.com/office/powerpoint/2010/main" val="931526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502920" y="4983480"/>
            <a:ext cx="8183880" cy="1051560"/>
          </a:xfrm>
        </p:spPr>
        <p:txBody>
          <a:bodyPr/>
          <a:lstStyle>
            <a:lvl1pPr>
              <a:defRPr b="1"/>
            </a:lvl1pPr>
            <a:extLst/>
          </a:lstStyle>
          <a:p>
            <a:r>
              <a:rPr lang="fi-FI"/>
              <a:t>Muokkaa perustyyl. napsautt.</a:t>
            </a:r>
            <a:endParaRPr lang="en-US"/>
          </a:p>
        </p:txBody>
      </p:sp>
      <p:sp>
        <p:nvSpPr>
          <p:cNvPr id="3" name="Tekstin paikkamerkki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fi-FI"/>
              <a:t>Muokkaa tekstin perustyylejä napsauttamalla</a:t>
            </a:r>
          </a:p>
        </p:txBody>
      </p:sp>
      <p:sp>
        <p:nvSpPr>
          <p:cNvPr id="4" name="Tekstin paikkamerkki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fi-FI"/>
              <a:t>Muokkaa tekstin perustyylejä napsauttamalla</a:t>
            </a:r>
          </a:p>
        </p:txBody>
      </p:sp>
      <p:sp>
        <p:nvSpPr>
          <p:cNvPr id="5" name="Sisällön paikkamerkki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6" name="Sisällön paikkamerkki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7" name="Päivämäärän paikkamerkki 24">
            <a:extLst>
              <a:ext uri="{FF2B5EF4-FFF2-40B4-BE49-F238E27FC236}">
                <a16:creationId xmlns:a16="http://schemas.microsoft.com/office/drawing/2014/main" id="{8763A285-16AC-4C19-A838-D243E604A158}"/>
              </a:ext>
            </a:extLst>
          </p:cNvPr>
          <p:cNvSpPr>
            <a:spLocks noGrp="1"/>
          </p:cNvSpPr>
          <p:nvPr>
            <p:ph type="dt" sz="half" idx="10"/>
          </p:nvPr>
        </p:nvSpPr>
        <p:spPr/>
        <p:txBody>
          <a:bodyPr/>
          <a:lstStyle>
            <a:lvl1pPr>
              <a:defRPr/>
            </a:lvl1pPr>
          </a:lstStyle>
          <a:p>
            <a:pPr>
              <a:defRPr/>
            </a:pPr>
            <a:fld id="{D0025F09-2467-4565-8C39-606F87578D22}" type="datetime1">
              <a:rPr lang="fi-FI" smtClean="0"/>
              <a:t>30.1.2020</a:t>
            </a:fld>
            <a:endParaRPr lang="fi-FI"/>
          </a:p>
        </p:txBody>
      </p:sp>
      <p:sp>
        <p:nvSpPr>
          <p:cNvPr id="8" name="Alatunnisteen paikkamerkki 17">
            <a:extLst>
              <a:ext uri="{FF2B5EF4-FFF2-40B4-BE49-F238E27FC236}">
                <a16:creationId xmlns:a16="http://schemas.microsoft.com/office/drawing/2014/main" id="{2D2C9F9B-CE80-4564-80C6-781DE25DEEB6}"/>
              </a:ext>
            </a:extLst>
          </p:cNvPr>
          <p:cNvSpPr>
            <a:spLocks noGrp="1"/>
          </p:cNvSpPr>
          <p:nvPr>
            <p:ph type="ftr" sz="quarter" idx="11"/>
          </p:nvPr>
        </p:nvSpPr>
        <p:spPr/>
        <p:txBody>
          <a:bodyPr/>
          <a:lstStyle>
            <a:lvl1pPr>
              <a:defRPr/>
            </a:lvl1pPr>
          </a:lstStyle>
          <a:p>
            <a:pPr>
              <a:defRPr/>
            </a:pPr>
            <a:r>
              <a:rPr lang="fi-FI" smtClean="0"/>
              <a:t>Tuula Hovilainen-Kilpinen</a:t>
            </a:r>
            <a:endParaRPr lang="fi-FI"/>
          </a:p>
        </p:txBody>
      </p:sp>
      <p:sp>
        <p:nvSpPr>
          <p:cNvPr id="9" name="Dian numeron paikkamerkki 4">
            <a:extLst>
              <a:ext uri="{FF2B5EF4-FFF2-40B4-BE49-F238E27FC236}">
                <a16:creationId xmlns:a16="http://schemas.microsoft.com/office/drawing/2014/main" id="{EC36ABD0-7E49-425C-ADC3-D740EC9786CF}"/>
              </a:ext>
            </a:extLst>
          </p:cNvPr>
          <p:cNvSpPr>
            <a:spLocks noGrp="1"/>
          </p:cNvSpPr>
          <p:nvPr>
            <p:ph type="sldNum" sz="quarter" idx="12"/>
          </p:nvPr>
        </p:nvSpPr>
        <p:spPr/>
        <p:txBody>
          <a:bodyPr/>
          <a:lstStyle>
            <a:lvl1pPr>
              <a:defRPr/>
            </a:lvl1pPr>
          </a:lstStyle>
          <a:p>
            <a:pPr>
              <a:defRPr/>
            </a:pPr>
            <a:fld id="{5D5C6028-35DD-4BCA-96B7-47A5319C4E6D}" type="slidenum">
              <a:rPr lang="fi-FI" altLang="fi-FI"/>
              <a:pPr>
                <a:defRPr/>
              </a:pPr>
              <a:t>‹#›</a:t>
            </a:fld>
            <a:endParaRPr lang="fi-FI" altLang="fi-FI"/>
          </a:p>
        </p:txBody>
      </p:sp>
    </p:spTree>
    <p:extLst>
      <p:ext uri="{BB962C8B-B14F-4D97-AF65-F5344CB8AC3E}">
        <p14:creationId xmlns:p14="http://schemas.microsoft.com/office/powerpoint/2010/main" val="1507675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endParaRPr lang="en-US"/>
          </a:p>
        </p:txBody>
      </p:sp>
      <p:sp>
        <p:nvSpPr>
          <p:cNvPr id="3" name="Päivämäärän paikkamerkki 24">
            <a:extLst>
              <a:ext uri="{FF2B5EF4-FFF2-40B4-BE49-F238E27FC236}">
                <a16:creationId xmlns:a16="http://schemas.microsoft.com/office/drawing/2014/main" id="{057D810D-4621-4D4D-8812-B621DE993F60}"/>
              </a:ext>
            </a:extLst>
          </p:cNvPr>
          <p:cNvSpPr>
            <a:spLocks noGrp="1"/>
          </p:cNvSpPr>
          <p:nvPr>
            <p:ph type="dt" sz="half" idx="10"/>
          </p:nvPr>
        </p:nvSpPr>
        <p:spPr/>
        <p:txBody>
          <a:bodyPr/>
          <a:lstStyle>
            <a:lvl1pPr>
              <a:defRPr/>
            </a:lvl1pPr>
          </a:lstStyle>
          <a:p>
            <a:pPr>
              <a:defRPr/>
            </a:pPr>
            <a:fld id="{16C67D19-6767-4431-935F-9E13CCADE38D}" type="datetime1">
              <a:rPr lang="fi-FI" smtClean="0"/>
              <a:t>30.1.2020</a:t>
            </a:fld>
            <a:endParaRPr lang="fi-FI"/>
          </a:p>
        </p:txBody>
      </p:sp>
      <p:sp>
        <p:nvSpPr>
          <p:cNvPr id="4" name="Alatunnisteen paikkamerkki 17">
            <a:extLst>
              <a:ext uri="{FF2B5EF4-FFF2-40B4-BE49-F238E27FC236}">
                <a16:creationId xmlns:a16="http://schemas.microsoft.com/office/drawing/2014/main" id="{DC4CCA65-D960-463D-99D2-B79A9D70B168}"/>
              </a:ext>
            </a:extLst>
          </p:cNvPr>
          <p:cNvSpPr>
            <a:spLocks noGrp="1"/>
          </p:cNvSpPr>
          <p:nvPr>
            <p:ph type="ftr" sz="quarter" idx="11"/>
          </p:nvPr>
        </p:nvSpPr>
        <p:spPr/>
        <p:txBody>
          <a:bodyPr/>
          <a:lstStyle>
            <a:lvl1pPr>
              <a:defRPr/>
            </a:lvl1pPr>
          </a:lstStyle>
          <a:p>
            <a:pPr>
              <a:defRPr/>
            </a:pPr>
            <a:r>
              <a:rPr lang="fi-FI" smtClean="0"/>
              <a:t>Tuula Hovilainen-Kilpinen</a:t>
            </a:r>
            <a:endParaRPr lang="fi-FI"/>
          </a:p>
        </p:txBody>
      </p:sp>
      <p:sp>
        <p:nvSpPr>
          <p:cNvPr id="5" name="Dian numeron paikkamerkki 4">
            <a:extLst>
              <a:ext uri="{FF2B5EF4-FFF2-40B4-BE49-F238E27FC236}">
                <a16:creationId xmlns:a16="http://schemas.microsoft.com/office/drawing/2014/main" id="{F2B00AB3-8D69-4E1E-8489-F9B3D83219A7}"/>
              </a:ext>
            </a:extLst>
          </p:cNvPr>
          <p:cNvSpPr>
            <a:spLocks noGrp="1"/>
          </p:cNvSpPr>
          <p:nvPr>
            <p:ph type="sldNum" sz="quarter" idx="12"/>
          </p:nvPr>
        </p:nvSpPr>
        <p:spPr/>
        <p:txBody>
          <a:bodyPr/>
          <a:lstStyle>
            <a:lvl1pPr>
              <a:defRPr/>
            </a:lvl1pPr>
          </a:lstStyle>
          <a:p>
            <a:pPr>
              <a:defRPr/>
            </a:pPr>
            <a:fld id="{3CA6BD51-316B-444E-A8CB-9D3EFC453508}" type="slidenum">
              <a:rPr lang="fi-FI" altLang="fi-FI"/>
              <a:pPr>
                <a:defRPr/>
              </a:pPr>
              <a:t>‹#›</a:t>
            </a:fld>
            <a:endParaRPr lang="fi-FI" altLang="fi-FI"/>
          </a:p>
        </p:txBody>
      </p:sp>
    </p:spTree>
    <p:extLst>
      <p:ext uri="{BB962C8B-B14F-4D97-AF65-F5344CB8AC3E}">
        <p14:creationId xmlns:p14="http://schemas.microsoft.com/office/powerpoint/2010/main" val="3576818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yöristetty suorakulmio 9">
            <a:extLst>
              <a:ext uri="{FF2B5EF4-FFF2-40B4-BE49-F238E27FC236}">
                <a16:creationId xmlns:a16="http://schemas.microsoft.com/office/drawing/2014/main" id="{02999DC3-1FE9-4CD4-B55F-A943F33FCD66}"/>
              </a:ext>
            </a:extLst>
          </p:cNvPr>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Päivämäärän paikkamerkki 1">
            <a:extLst>
              <a:ext uri="{FF2B5EF4-FFF2-40B4-BE49-F238E27FC236}">
                <a16:creationId xmlns:a16="http://schemas.microsoft.com/office/drawing/2014/main" id="{F5910208-3175-45AD-A31F-2F347312DF5C}"/>
              </a:ext>
            </a:extLst>
          </p:cNvPr>
          <p:cNvSpPr>
            <a:spLocks noGrp="1"/>
          </p:cNvSpPr>
          <p:nvPr>
            <p:ph type="dt" sz="half" idx="10"/>
          </p:nvPr>
        </p:nvSpPr>
        <p:spPr/>
        <p:txBody>
          <a:bodyPr/>
          <a:lstStyle>
            <a:lvl1pPr>
              <a:defRPr/>
            </a:lvl1pPr>
            <a:extLst/>
          </a:lstStyle>
          <a:p>
            <a:pPr>
              <a:defRPr/>
            </a:pPr>
            <a:fld id="{D0D2D87B-C0A6-44CC-849C-DBEAD6261B31}" type="datetime1">
              <a:rPr lang="fi-FI" smtClean="0"/>
              <a:t>30.1.2020</a:t>
            </a:fld>
            <a:endParaRPr lang="fi-FI"/>
          </a:p>
        </p:txBody>
      </p:sp>
      <p:sp>
        <p:nvSpPr>
          <p:cNvPr id="4" name="Alatunnisteen paikkamerkki 2">
            <a:extLst>
              <a:ext uri="{FF2B5EF4-FFF2-40B4-BE49-F238E27FC236}">
                <a16:creationId xmlns:a16="http://schemas.microsoft.com/office/drawing/2014/main" id="{5C6CE60C-D02D-4954-9AD6-83EDBFBDAEFA}"/>
              </a:ext>
            </a:extLst>
          </p:cNvPr>
          <p:cNvSpPr>
            <a:spLocks noGrp="1"/>
          </p:cNvSpPr>
          <p:nvPr>
            <p:ph type="ftr" sz="quarter" idx="11"/>
          </p:nvPr>
        </p:nvSpPr>
        <p:spPr/>
        <p:txBody>
          <a:bodyPr/>
          <a:lstStyle>
            <a:lvl1pPr>
              <a:defRPr/>
            </a:lvl1pPr>
            <a:extLst/>
          </a:lstStyle>
          <a:p>
            <a:pPr>
              <a:defRPr/>
            </a:pPr>
            <a:r>
              <a:rPr lang="fi-FI" smtClean="0"/>
              <a:t>Tuula Hovilainen-Kilpinen</a:t>
            </a:r>
            <a:endParaRPr lang="fi-FI"/>
          </a:p>
        </p:txBody>
      </p:sp>
      <p:sp>
        <p:nvSpPr>
          <p:cNvPr id="5" name="Dian numeron paikkamerkki 3">
            <a:extLst>
              <a:ext uri="{FF2B5EF4-FFF2-40B4-BE49-F238E27FC236}">
                <a16:creationId xmlns:a16="http://schemas.microsoft.com/office/drawing/2014/main" id="{DD233B06-C714-445D-ABA1-384FDC68F002}"/>
              </a:ext>
            </a:extLst>
          </p:cNvPr>
          <p:cNvSpPr>
            <a:spLocks noGrp="1"/>
          </p:cNvSpPr>
          <p:nvPr>
            <p:ph type="sldNum" sz="quarter" idx="12"/>
          </p:nvPr>
        </p:nvSpPr>
        <p:spPr/>
        <p:txBody>
          <a:bodyPr/>
          <a:lstStyle>
            <a:lvl1pPr>
              <a:defRPr/>
            </a:lvl1pPr>
          </a:lstStyle>
          <a:p>
            <a:pPr>
              <a:defRPr/>
            </a:pPr>
            <a:fld id="{5CF62A5F-E865-4302-BE20-A7A7A9F650B6}" type="slidenum">
              <a:rPr lang="fi-FI" altLang="fi-FI"/>
              <a:pPr>
                <a:defRPr/>
              </a:pPr>
              <a:t>‹#›</a:t>
            </a:fld>
            <a:endParaRPr lang="fi-FI" altLang="fi-FI"/>
          </a:p>
        </p:txBody>
      </p:sp>
    </p:spTree>
    <p:extLst>
      <p:ext uri="{BB962C8B-B14F-4D97-AF65-F5344CB8AC3E}">
        <p14:creationId xmlns:p14="http://schemas.microsoft.com/office/powerpoint/2010/main" val="2917568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fi-FI"/>
              <a:t>Muokkaa perustyyl. napsautt.</a:t>
            </a:r>
            <a:endParaRPr lang="en-US"/>
          </a:p>
        </p:txBody>
      </p:sp>
      <p:sp>
        <p:nvSpPr>
          <p:cNvPr id="3" name="Tekstin paikkamerkki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Sisällön paikkamerkki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Päivämäärän paikkamerkki 24">
            <a:extLst>
              <a:ext uri="{FF2B5EF4-FFF2-40B4-BE49-F238E27FC236}">
                <a16:creationId xmlns:a16="http://schemas.microsoft.com/office/drawing/2014/main" id="{DF8F77E9-EE1B-4317-8614-58BC7692C903}"/>
              </a:ext>
            </a:extLst>
          </p:cNvPr>
          <p:cNvSpPr>
            <a:spLocks noGrp="1"/>
          </p:cNvSpPr>
          <p:nvPr>
            <p:ph type="dt" sz="half" idx="10"/>
          </p:nvPr>
        </p:nvSpPr>
        <p:spPr/>
        <p:txBody>
          <a:bodyPr/>
          <a:lstStyle>
            <a:lvl1pPr>
              <a:defRPr/>
            </a:lvl1pPr>
          </a:lstStyle>
          <a:p>
            <a:pPr>
              <a:defRPr/>
            </a:pPr>
            <a:fld id="{0E6ACC17-8B2A-46C2-B0FF-D4A428BC463B}" type="datetime1">
              <a:rPr lang="fi-FI" smtClean="0"/>
              <a:t>30.1.2020</a:t>
            </a:fld>
            <a:endParaRPr lang="fi-FI"/>
          </a:p>
        </p:txBody>
      </p:sp>
      <p:sp>
        <p:nvSpPr>
          <p:cNvPr id="6" name="Alatunnisteen paikkamerkki 17">
            <a:extLst>
              <a:ext uri="{FF2B5EF4-FFF2-40B4-BE49-F238E27FC236}">
                <a16:creationId xmlns:a16="http://schemas.microsoft.com/office/drawing/2014/main" id="{BECA855A-2EB7-4C9A-99C3-4E68A7DD3E1D}"/>
              </a:ext>
            </a:extLst>
          </p:cNvPr>
          <p:cNvSpPr>
            <a:spLocks noGrp="1"/>
          </p:cNvSpPr>
          <p:nvPr>
            <p:ph type="ftr" sz="quarter" idx="11"/>
          </p:nvPr>
        </p:nvSpPr>
        <p:spPr/>
        <p:txBody>
          <a:bodyPr/>
          <a:lstStyle>
            <a:lvl1pPr>
              <a:defRPr/>
            </a:lvl1pPr>
          </a:lstStyle>
          <a:p>
            <a:pPr>
              <a:defRPr/>
            </a:pPr>
            <a:r>
              <a:rPr lang="fi-FI" smtClean="0"/>
              <a:t>Tuula Hovilainen-Kilpinen</a:t>
            </a:r>
            <a:endParaRPr lang="fi-FI"/>
          </a:p>
        </p:txBody>
      </p:sp>
      <p:sp>
        <p:nvSpPr>
          <p:cNvPr id="7" name="Dian numeron paikkamerkki 4">
            <a:extLst>
              <a:ext uri="{FF2B5EF4-FFF2-40B4-BE49-F238E27FC236}">
                <a16:creationId xmlns:a16="http://schemas.microsoft.com/office/drawing/2014/main" id="{3AD84250-0C84-4968-9CF5-B72C7C9390AD}"/>
              </a:ext>
            </a:extLst>
          </p:cNvPr>
          <p:cNvSpPr>
            <a:spLocks noGrp="1"/>
          </p:cNvSpPr>
          <p:nvPr>
            <p:ph type="sldNum" sz="quarter" idx="12"/>
          </p:nvPr>
        </p:nvSpPr>
        <p:spPr/>
        <p:txBody>
          <a:bodyPr/>
          <a:lstStyle>
            <a:lvl1pPr>
              <a:defRPr/>
            </a:lvl1pPr>
          </a:lstStyle>
          <a:p>
            <a:pPr>
              <a:defRPr/>
            </a:pPr>
            <a:fld id="{BFC8E119-CF0D-4BF3-9D29-C2B20AFD40C6}" type="slidenum">
              <a:rPr lang="fi-FI" altLang="fi-FI"/>
              <a:pPr>
                <a:defRPr/>
              </a:pPr>
              <a:t>‹#›</a:t>
            </a:fld>
            <a:endParaRPr lang="fi-FI" altLang="fi-FI"/>
          </a:p>
        </p:txBody>
      </p:sp>
    </p:spTree>
    <p:extLst>
      <p:ext uri="{BB962C8B-B14F-4D97-AF65-F5344CB8AC3E}">
        <p14:creationId xmlns:p14="http://schemas.microsoft.com/office/powerpoint/2010/main" val="1362640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tsikollinen kuva">
    <p:spTree>
      <p:nvGrpSpPr>
        <p:cNvPr id="1" name=""/>
        <p:cNvGrpSpPr/>
        <p:nvPr/>
      </p:nvGrpSpPr>
      <p:grpSpPr>
        <a:xfrm>
          <a:off x="0" y="0"/>
          <a:ext cx="0" cy="0"/>
          <a:chOff x="0" y="0"/>
          <a:chExt cx="0" cy="0"/>
        </a:xfrm>
      </p:grpSpPr>
      <p:sp>
        <p:nvSpPr>
          <p:cNvPr id="5" name="Pyöristetty suorakulmio 9">
            <a:extLst>
              <a:ext uri="{FF2B5EF4-FFF2-40B4-BE49-F238E27FC236}">
                <a16:creationId xmlns:a16="http://schemas.microsoft.com/office/drawing/2014/main" id="{0E951A60-15BE-4DBC-8194-614C97D85942}"/>
              </a:ext>
            </a:extLst>
          </p:cNvPr>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Yhdestä kulmasta pyöristetty suorakulmio 10">
            <a:extLst>
              <a:ext uri="{FF2B5EF4-FFF2-40B4-BE49-F238E27FC236}">
                <a16:creationId xmlns:a16="http://schemas.microsoft.com/office/drawing/2014/main" id="{7A62E046-1016-460D-BF66-E9E7C7BE177D}"/>
              </a:ext>
            </a:extLst>
          </p:cNvPr>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Otsikko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fi-FI"/>
              <a:t>Muokkaa perustyyl. napsautt.</a:t>
            </a:r>
            <a:endParaRPr lang="en-US"/>
          </a:p>
        </p:txBody>
      </p:sp>
      <p:sp>
        <p:nvSpPr>
          <p:cNvPr id="4" name="Tekstin paikkamerkki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3" name="Kuvan paikkamerkki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fi-FI" noProof="0"/>
              <a:t>Lisää kuva napsauttamalla kuvaketta</a:t>
            </a:r>
            <a:endParaRPr lang="en-US" noProof="0"/>
          </a:p>
        </p:txBody>
      </p:sp>
      <p:sp>
        <p:nvSpPr>
          <p:cNvPr id="7" name="Päivämäärän paikkamerkki 4">
            <a:extLst>
              <a:ext uri="{FF2B5EF4-FFF2-40B4-BE49-F238E27FC236}">
                <a16:creationId xmlns:a16="http://schemas.microsoft.com/office/drawing/2014/main" id="{1B2BBC14-ED36-4723-AED9-49B0066C9921}"/>
              </a:ext>
            </a:extLst>
          </p:cNvPr>
          <p:cNvSpPr>
            <a:spLocks noGrp="1"/>
          </p:cNvSpPr>
          <p:nvPr>
            <p:ph type="dt" sz="half" idx="10"/>
          </p:nvPr>
        </p:nvSpPr>
        <p:spPr/>
        <p:txBody>
          <a:bodyPr/>
          <a:lstStyle>
            <a:lvl1pPr>
              <a:defRPr/>
            </a:lvl1pPr>
            <a:extLst/>
          </a:lstStyle>
          <a:p>
            <a:pPr>
              <a:defRPr/>
            </a:pPr>
            <a:fld id="{E331C231-B64B-4FF5-9D36-90660E1EE46C}" type="datetime1">
              <a:rPr lang="fi-FI" smtClean="0"/>
              <a:t>30.1.2020</a:t>
            </a:fld>
            <a:endParaRPr lang="fi-FI"/>
          </a:p>
        </p:txBody>
      </p:sp>
      <p:sp>
        <p:nvSpPr>
          <p:cNvPr id="8" name="Alatunnisteen paikkamerkki 5">
            <a:extLst>
              <a:ext uri="{FF2B5EF4-FFF2-40B4-BE49-F238E27FC236}">
                <a16:creationId xmlns:a16="http://schemas.microsoft.com/office/drawing/2014/main" id="{8AC52F10-FFA6-4EA6-85E9-92D612D71BAC}"/>
              </a:ext>
            </a:extLst>
          </p:cNvPr>
          <p:cNvSpPr>
            <a:spLocks noGrp="1"/>
          </p:cNvSpPr>
          <p:nvPr>
            <p:ph type="ftr" sz="quarter" idx="11"/>
          </p:nvPr>
        </p:nvSpPr>
        <p:spPr/>
        <p:txBody>
          <a:bodyPr/>
          <a:lstStyle>
            <a:lvl1pPr>
              <a:defRPr/>
            </a:lvl1pPr>
            <a:extLst/>
          </a:lstStyle>
          <a:p>
            <a:pPr>
              <a:defRPr/>
            </a:pPr>
            <a:r>
              <a:rPr lang="fi-FI" smtClean="0"/>
              <a:t>Tuula Hovilainen-Kilpinen</a:t>
            </a:r>
            <a:endParaRPr lang="fi-FI"/>
          </a:p>
        </p:txBody>
      </p:sp>
      <p:sp>
        <p:nvSpPr>
          <p:cNvPr id="9" name="Dian numeron paikkamerkki 6">
            <a:extLst>
              <a:ext uri="{FF2B5EF4-FFF2-40B4-BE49-F238E27FC236}">
                <a16:creationId xmlns:a16="http://schemas.microsoft.com/office/drawing/2014/main" id="{80CB2756-157E-4909-AF53-8AC6D7080E56}"/>
              </a:ext>
            </a:extLst>
          </p:cNvPr>
          <p:cNvSpPr>
            <a:spLocks noGrp="1"/>
          </p:cNvSpPr>
          <p:nvPr>
            <p:ph type="sldNum" sz="quarter" idx="12"/>
          </p:nvPr>
        </p:nvSpPr>
        <p:spPr/>
        <p:txBody>
          <a:bodyPr/>
          <a:lstStyle>
            <a:lvl1pPr>
              <a:defRPr/>
            </a:lvl1pPr>
          </a:lstStyle>
          <a:p>
            <a:pPr>
              <a:defRPr/>
            </a:pPr>
            <a:fld id="{4DADA881-4A46-436C-9F2D-6C0EBDB9EE50}" type="slidenum">
              <a:rPr lang="fi-FI" altLang="fi-FI"/>
              <a:pPr>
                <a:defRPr/>
              </a:pPr>
              <a:t>‹#›</a:t>
            </a:fld>
            <a:endParaRPr lang="fi-FI" altLang="fi-FI"/>
          </a:p>
        </p:txBody>
      </p:sp>
    </p:spTree>
    <p:extLst>
      <p:ext uri="{BB962C8B-B14F-4D97-AF65-F5344CB8AC3E}">
        <p14:creationId xmlns:p14="http://schemas.microsoft.com/office/powerpoint/2010/main" val="2667813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a:xfrm>
            <a:off x="502920" y="4983480"/>
            <a:ext cx="8183880" cy="1051560"/>
          </a:xfrm>
        </p:spPr>
        <p:txBody>
          <a:bodyPr/>
          <a:lstStyle/>
          <a:p>
            <a:r>
              <a:rPr lang="fi-FI"/>
              <a:t>Muokkaa perustyyl. napsautt.</a:t>
            </a:r>
            <a:endParaRPr lang="en-US"/>
          </a:p>
        </p:txBody>
      </p:sp>
      <p:sp>
        <p:nvSpPr>
          <p:cNvPr id="3" name="Pystysuoran tekstin paikkamerkki 2"/>
          <p:cNvSpPr>
            <a:spLocks noGrp="1"/>
          </p:cNvSpPr>
          <p:nvPr>
            <p:ph type="body" orient="vert" idx="1"/>
          </p:nvPr>
        </p:nvSpPr>
        <p:spPr>
          <a:xfrm>
            <a:off x="502920" y="530352"/>
            <a:ext cx="8183880" cy="4187952"/>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Päivämäärän paikkamerkki 24">
            <a:extLst>
              <a:ext uri="{FF2B5EF4-FFF2-40B4-BE49-F238E27FC236}">
                <a16:creationId xmlns:a16="http://schemas.microsoft.com/office/drawing/2014/main" id="{01D6BD23-7A06-46A8-8592-7B7CCBF7903C}"/>
              </a:ext>
            </a:extLst>
          </p:cNvPr>
          <p:cNvSpPr>
            <a:spLocks noGrp="1"/>
          </p:cNvSpPr>
          <p:nvPr>
            <p:ph type="dt" sz="half" idx="10"/>
          </p:nvPr>
        </p:nvSpPr>
        <p:spPr/>
        <p:txBody>
          <a:bodyPr/>
          <a:lstStyle>
            <a:lvl1pPr>
              <a:defRPr/>
            </a:lvl1pPr>
          </a:lstStyle>
          <a:p>
            <a:pPr>
              <a:defRPr/>
            </a:pPr>
            <a:fld id="{A82767EF-2AE5-4D35-B8B1-B2739DE80A7D}" type="datetime1">
              <a:rPr lang="fi-FI" smtClean="0"/>
              <a:t>30.1.2020</a:t>
            </a:fld>
            <a:endParaRPr lang="fi-FI"/>
          </a:p>
        </p:txBody>
      </p:sp>
      <p:sp>
        <p:nvSpPr>
          <p:cNvPr id="5" name="Alatunnisteen paikkamerkki 17">
            <a:extLst>
              <a:ext uri="{FF2B5EF4-FFF2-40B4-BE49-F238E27FC236}">
                <a16:creationId xmlns:a16="http://schemas.microsoft.com/office/drawing/2014/main" id="{5031EA4D-6A3F-4DA6-9680-564B47CABAA8}"/>
              </a:ext>
            </a:extLst>
          </p:cNvPr>
          <p:cNvSpPr>
            <a:spLocks noGrp="1"/>
          </p:cNvSpPr>
          <p:nvPr>
            <p:ph type="ftr" sz="quarter" idx="11"/>
          </p:nvPr>
        </p:nvSpPr>
        <p:spPr/>
        <p:txBody>
          <a:bodyPr/>
          <a:lstStyle>
            <a:lvl1pPr>
              <a:defRPr/>
            </a:lvl1pPr>
          </a:lstStyle>
          <a:p>
            <a:pPr>
              <a:defRPr/>
            </a:pPr>
            <a:r>
              <a:rPr lang="fi-FI" smtClean="0"/>
              <a:t>Tuula Hovilainen-Kilpinen</a:t>
            </a:r>
            <a:endParaRPr lang="fi-FI"/>
          </a:p>
        </p:txBody>
      </p:sp>
      <p:sp>
        <p:nvSpPr>
          <p:cNvPr id="6" name="Dian numeron paikkamerkki 4">
            <a:extLst>
              <a:ext uri="{FF2B5EF4-FFF2-40B4-BE49-F238E27FC236}">
                <a16:creationId xmlns:a16="http://schemas.microsoft.com/office/drawing/2014/main" id="{EE228C48-21A4-428D-AB09-75CC9FC5CA52}"/>
              </a:ext>
            </a:extLst>
          </p:cNvPr>
          <p:cNvSpPr>
            <a:spLocks noGrp="1"/>
          </p:cNvSpPr>
          <p:nvPr>
            <p:ph type="sldNum" sz="quarter" idx="12"/>
          </p:nvPr>
        </p:nvSpPr>
        <p:spPr/>
        <p:txBody>
          <a:bodyPr/>
          <a:lstStyle>
            <a:lvl1pPr>
              <a:defRPr/>
            </a:lvl1pPr>
          </a:lstStyle>
          <a:p>
            <a:pPr>
              <a:defRPr/>
            </a:pPr>
            <a:fld id="{8A3A89A2-68C1-4841-817A-95BB47CB63AE}" type="slidenum">
              <a:rPr lang="fi-FI" altLang="fi-FI"/>
              <a:pPr>
                <a:defRPr/>
              </a:pPr>
              <a:t>‹#›</a:t>
            </a:fld>
            <a:endParaRPr lang="fi-FI" altLang="fi-FI"/>
          </a:p>
        </p:txBody>
      </p:sp>
    </p:spTree>
    <p:extLst>
      <p:ext uri="{BB962C8B-B14F-4D97-AF65-F5344CB8AC3E}">
        <p14:creationId xmlns:p14="http://schemas.microsoft.com/office/powerpoint/2010/main" val="368344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533404"/>
            <a:ext cx="1981200" cy="5257799"/>
          </a:xfrm>
        </p:spPr>
        <p:txBody>
          <a:bodyPr vert="eaVert"/>
          <a:lstStyle/>
          <a:p>
            <a:r>
              <a:rPr lang="fi-FI"/>
              <a:t>Muokkaa perustyyl. napsautt.</a:t>
            </a:r>
            <a:endParaRPr lang="en-US"/>
          </a:p>
        </p:txBody>
      </p:sp>
      <p:sp>
        <p:nvSpPr>
          <p:cNvPr id="3" name="Pystysuoran tekstin paikkamerkki 2"/>
          <p:cNvSpPr>
            <a:spLocks noGrp="1"/>
          </p:cNvSpPr>
          <p:nvPr>
            <p:ph type="body" orient="vert" idx="1"/>
          </p:nvPr>
        </p:nvSpPr>
        <p:spPr>
          <a:xfrm>
            <a:off x="533400" y="533402"/>
            <a:ext cx="5943600" cy="5257801"/>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Päivämäärän paikkamerkki 24">
            <a:extLst>
              <a:ext uri="{FF2B5EF4-FFF2-40B4-BE49-F238E27FC236}">
                <a16:creationId xmlns:a16="http://schemas.microsoft.com/office/drawing/2014/main" id="{6CA38D2A-4D16-4E9A-BAC3-836B5F101FDA}"/>
              </a:ext>
            </a:extLst>
          </p:cNvPr>
          <p:cNvSpPr>
            <a:spLocks noGrp="1"/>
          </p:cNvSpPr>
          <p:nvPr>
            <p:ph type="dt" sz="half" idx="10"/>
          </p:nvPr>
        </p:nvSpPr>
        <p:spPr/>
        <p:txBody>
          <a:bodyPr/>
          <a:lstStyle>
            <a:lvl1pPr>
              <a:defRPr/>
            </a:lvl1pPr>
          </a:lstStyle>
          <a:p>
            <a:pPr>
              <a:defRPr/>
            </a:pPr>
            <a:fld id="{4AD8DD48-6939-46A7-96B5-43D6A844D441}" type="datetime1">
              <a:rPr lang="fi-FI" smtClean="0"/>
              <a:t>30.1.2020</a:t>
            </a:fld>
            <a:endParaRPr lang="fi-FI"/>
          </a:p>
        </p:txBody>
      </p:sp>
      <p:sp>
        <p:nvSpPr>
          <p:cNvPr id="5" name="Alatunnisteen paikkamerkki 17">
            <a:extLst>
              <a:ext uri="{FF2B5EF4-FFF2-40B4-BE49-F238E27FC236}">
                <a16:creationId xmlns:a16="http://schemas.microsoft.com/office/drawing/2014/main" id="{5D985B42-0347-401F-A0E6-2D528AA73A77}"/>
              </a:ext>
            </a:extLst>
          </p:cNvPr>
          <p:cNvSpPr>
            <a:spLocks noGrp="1"/>
          </p:cNvSpPr>
          <p:nvPr>
            <p:ph type="ftr" sz="quarter" idx="11"/>
          </p:nvPr>
        </p:nvSpPr>
        <p:spPr/>
        <p:txBody>
          <a:bodyPr/>
          <a:lstStyle>
            <a:lvl1pPr>
              <a:defRPr/>
            </a:lvl1pPr>
          </a:lstStyle>
          <a:p>
            <a:pPr>
              <a:defRPr/>
            </a:pPr>
            <a:r>
              <a:rPr lang="fi-FI" smtClean="0"/>
              <a:t>Tuula Hovilainen-Kilpinen</a:t>
            </a:r>
            <a:endParaRPr lang="fi-FI"/>
          </a:p>
        </p:txBody>
      </p:sp>
      <p:sp>
        <p:nvSpPr>
          <p:cNvPr id="6" name="Dian numeron paikkamerkki 4">
            <a:extLst>
              <a:ext uri="{FF2B5EF4-FFF2-40B4-BE49-F238E27FC236}">
                <a16:creationId xmlns:a16="http://schemas.microsoft.com/office/drawing/2014/main" id="{FC217FC0-4D62-4832-BEE5-33149998922A}"/>
              </a:ext>
            </a:extLst>
          </p:cNvPr>
          <p:cNvSpPr>
            <a:spLocks noGrp="1"/>
          </p:cNvSpPr>
          <p:nvPr>
            <p:ph type="sldNum" sz="quarter" idx="12"/>
          </p:nvPr>
        </p:nvSpPr>
        <p:spPr/>
        <p:txBody>
          <a:bodyPr/>
          <a:lstStyle>
            <a:lvl1pPr>
              <a:defRPr/>
            </a:lvl1pPr>
          </a:lstStyle>
          <a:p>
            <a:pPr>
              <a:defRPr/>
            </a:pPr>
            <a:fld id="{D74EBBCB-D0EC-44DD-A70C-2F80F6CCBD97}" type="slidenum">
              <a:rPr lang="fi-FI" altLang="fi-FI"/>
              <a:pPr>
                <a:defRPr/>
              </a:pPr>
              <a:t>‹#›</a:t>
            </a:fld>
            <a:endParaRPr lang="fi-FI" altLang="fi-FI"/>
          </a:p>
        </p:txBody>
      </p:sp>
    </p:spTree>
    <p:extLst>
      <p:ext uri="{BB962C8B-B14F-4D97-AF65-F5344CB8AC3E}">
        <p14:creationId xmlns:p14="http://schemas.microsoft.com/office/powerpoint/2010/main" val="897049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Pyöristetty suorakulmio 6">
            <a:extLst>
              <a:ext uri="{FF2B5EF4-FFF2-40B4-BE49-F238E27FC236}">
                <a16:creationId xmlns:a16="http://schemas.microsoft.com/office/drawing/2014/main" id="{DD6CCB8D-1797-4B8B-BEFE-A7807CC38DC4}"/>
              </a:ext>
            </a:extLst>
          </p:cNvPr>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Pyöristetty suorakulmio 8">
            <a:extLst>
              <a:ext uri="{FF2B5EF4-FFF2-40B4-BE49-F238E27FC236}">
                <a16:creationId xmlns:a16="http://schemas.microsoft.com/office/drawing/2014/main" id="{B9BBFDC5-1745-45E3-AA7D-A984866DEABD}"/>
              </a:ext>
            </a:extLst>
          </p:cNvPr>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Otsikon paikkamerkki 12">
            <a:extLst>
              <a:ext uri="{FF2B5EF4-FFF2-40B4-BE49-F238E27FC236}">
                <a16:creationId xmlns:a16="http://schemas.microsoft.com/office/drawing/2014/main" id="{A8A4CDB6-2564-46C4-9FE8-A125BA7A13E1}"/>
              </a:ext>
            </a:extLst>
          </p:cNvPr>
          <p:cNvSpPr>
            <a:spLocks noGrp="1"/>
          </p:cNvSpPr>
          <p:nvPr>
            <p:ph type="title"/>
          </p:nvPr>
        </p:nvSpPr>
        <p:spPr>
          <a:xfrm>
            <a:off x="503238" y="4986338"/>
            <a:ext cx="8183562" cy="1050925"/>
          </a:xfrm>
          <a:prstGeom prst="rect">
            <a:avLst/>
          </a:prstGeom>
        </p:spPr>
        <p:txBody>
          <a:bodyPr vert="horz" anchor="b">
            <a:normAutofit/>
          </a:bodyPr>
          <a:lstStyle/>
          <a:p>
            <a:r>
              <a:rPr lang="fi-FI"/>
              <a:t>Muokkaa perustyyl. napsautt.</a:t>
            </a:r>
            <a:endParaRPr lang="en-US"/>
          </a:p>
        </p:txBody>
      </p:sp>
      <p:sp>
        <p:nvSpPr>
          <p:cNvPr id="1031" name="Tekstin paikkamerkki 3">
            <a:extLst>
              <a:ext uri="{FF2B5EF4-FFF2-40B4-BE49-F238E27FC236}">
                <a16:creationId xmlns:a16="http://schemas.microsoft.com/office/drawing/2014/main" id="{3B7CDC34-908C-457B-8912-A83BDEDA44B7}"/>
              </a:ext>
            </a:extLst>
          </p:cNvPr>
          <p:cNvSpPr>
            <a:spLocks noGrp="1"/>
          </p:cNvSpPr>
          <p:nvPr>
            <p:ph type="body" idx="1"/>
          </p:nvPr>
        </p:nvSpPr>
        <p:spPr bwMode="auto">
          <a:xfrm>
            <a:off x="503238" y="530225"/>
            <a:ext cx="8183562"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91440" bIns="45720" numCol="1" anchor="t" anchorCtr="0" compatLnSpc="1">
            <a:prstTxWarp prst="textNoShape">
              <a:avLst/>
            </a:prstTxWarp>
          </a:bodyPr>
          <a:lstStyle/>
          <a:p>
            <a:pPr lvl="0"/>
            <a:r>
              <a:rPr lang="fi-FI" altLang="fi-FI"/>
              <a:t>Muokkaa tekstin perustyylejä napsauttamalla</a:t>
            </a:r>
          </a:p>
          <a:p>
            <a:pPr lvl="1"/>
            <a:r>
              <a:rPr lang="fi-FI" altLang="fi-FI"/>
              <a:t>toinen taso</a:t>
            </a:r>
          </a:p>
          <a:p>
            <a:pPr lvl="2"/>
            <a:r>
              <a:rPr lang="fi-FI" altLang="fi-FI"/>
              <a:t>kolmas taso</a:t>
            </a:r>
          </a:p>
          <a:p>
            <a:pPr lvl="3"/>
            <a:r>
              <a:rPr lang="fi-FI" altLang="fi-FI"/>
              <a:t>neljäs taso</a:t>
            </a:r>
          </a:p>
          <a:p>
            <a:pPr lvl="4"/>
            <a:r>
              <a:rPr lang="fi-FI" altLang="fi-FI"/>
              <a:t>viides taso</a:t>
            </a:r>
            <a:endParaRPr lang="en-US" altLang="fi-FI"/>
          </a:p>
        </p:txBody>
      </p:sp>
      <p:sp>
        <p:nvSpPr>
          <p:cNvPr id="25" name="Päivämäärän paikkamerkki 24">
            <a:extLst>
              <a:ext uri="{FF2B5EF4-FFF2-40B4-BE49-F238E27FC236}">
                <a16:creationId xmlns:a16="http://schemas.microsoft.com/office/drawing/2014/main" id="{D3BDFAEF-E65E-4858-B2D7-0D51C934213F}"/>
              </a:ext>
            </a:extLst>
          </p:cNvPr>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1FDAEC2F-F975-47E6-87BC-A4829EC9024B}" type="datetime1">
              <a:rPr lang="fi-FI" smtClean="0"/>
              <a:t>30.1.2020</a:t>
            </a:fld>
            <a:endParaRPr lang="fi-FI"/>
          </a:p>
        </p:txBody>
      </p:sp>
      <p:sp>
        <p:nvSpPr>
          <p:cNvPr id="18" name="Alatunnisteen paikkamerkki 17">
            <a:extLst>
              <a:ext uri="{FF2B5EF4-FFF2-40B4-BE49-F238E27FC236}">
                <a16:creationId xmlns:a16="http://schemas.microsoft.com/office/drawing/2014/main" id="{9EC94EBA-4206-4940-A535-6569121AF276}"/>
              </a:ext>
            </a:extLst>
          </p:cNvPr>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r>
              <a:rPr lang="fi-FI" smtClean="0"/>
              <a:t>Tuula Hovilainen-Kilpinen</a:t>
            </a:r>
            <a:endParaRPr lang="fi-FI"/>
          </a:p>
        </p:txBody>
      </p:sp>
      <p:sp>
        <p:nvSpPr>
          <p:cNvPr id="5" name="Dian numeron paikkamerkki 4">
            <a:extLst>
              <a:ext uri="{FF2B5EF4-FFF2-40B4-BE49-F238E27FC236}">
                <a16:creationId xmlns:a16="http://schemas.microsoft.com/office/drawing/2014/main" id="{F821850A-14CC-4E7D-80D2-219C126C00B7}"/>
              </a:ext>
            </a:extLst>
          </p:cNvPr>
          <p:cNvSpPr>
            <a:spLocks noGrp="1"/>
          </p:cNvSpPr>
          <p:nvPr>
            <p:ph type="sldNum" sz="quarter" idx="4"/>
          </p:nvPr>
        </p:nvSpPr>
        <p:spPr>
          <a:xfrm>
            <a:off x="8348663" y="6111875"/>
            <a:ext cx="457200"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solidFill>
                  <a:srgbClr val="A3B4B8"/>
                </a:solidFill>
                <a:latin typeface="Verdana" panose="020B0604030504040204" pitchFamily="34" charset="0"/>
              </a:defRPr>
            </a:lvl1pPr>
          </a:lstStyle>
          <a:p>
            <a:pPr>
              <a:defRPr/>
            </a:pPr>
            <a:fld id="{88E56E73-1E3C-4C9E-81C6-37D53AB01D2F}" type="slidenum">
              <a:rPr lang="fi-FI" altLang="fi-FI"/>
              <a:pPr>
                <a:defRPr/>
              </a:pPr>
              <a:t>‹#›</a:t>
            </a:fld>
            <a:endParaRPr lang="fi-FI" altLang="fi-FI"/>
          </a:p>
        </p:txBody>
      </p:sp>
    </p:spTree>
  </p:cSld>
  <p:clrMap bg1="lt1" tx1="dk1" bg2="lt2" tx2="dk2" accent1="accent1" accent2="accent2" accent3="accent3" accent4="accent4" accent5="accent5" accent6="accent6" hlink="hlink" folHlink="folHlink"/>
  <p:sldLayoutIdLst>
    <p:sldLayoutId id="2147483818" r:id="rId1"/>
    <p:sldLayoutId id="2147483811" r:id="rId2"/>
    <p:sldLayoutId id="2147483819" r:id="rId3"/>
    <p:sldLayoutId id="2147483812" r:id="rId4"/>
    <p:sldLayoutId id="2147483813" r:id="rId5"/>
    <p:sldLayoutId id="2147483814" r:id="rId6"/>
    <p:sldLayoutId id="2147483820" r:id="rId7"/>
    <p:sldLayoutId id="2147483815" r:id="rId8"/>
    <p:sldLayoutId id="2147483821" r:id="rId9"/>
    <p:sldLayoutId id="2147483816" r:id="rId10"/>
    <p:sldLayoutId id="2147483817" r:id="rId11"/>
  </p:sldLayoutIdLst>
  <p:hf hdr="0" dt="0"/>
  <p:txStyles>
    <p:titleStyle>
      <a:lvl1pPr algn="l" rtl="0" eaLnBrk="0" fontAlgn="base" hangingPunct="0">
        <a:spcBef>
          <a:spcPct val="0"/>
        </a:spcBef>
        <a:spcAft>
          <a:spcPct val="0"/>
        </a:spcAft>
        <a:defRPr sz="3600" b="1" kern="1200">
          <a:solidFill>
            <a:srgbClr val="52BDE0"/>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52BDE0"/>
          </a:solidFill>
          <a:latin typeface="Verdana" pitchFamily="34" charset="0"/>
        </a:defRPr>
      </a:lvl2pPr>
      <a:lvl3pPr algn="l" rtl="0" eaLnBrk="0" fontAlgn="base" hangingPunct="0">
        <a:spcBef>
          <a:spcPct val="0"/>
        </a:spcBef>
        <a:spcAft>
          <a:spcPct val="0"/>
        </a:spcAft>
        <a:defRPr sz="3600" b="1">
          <a:solidFill>
            <a:srgbClr val="52BDE0"/>
          </a:solidFill>
          <a:latin typeface="Verdana" pitchFamily="34" charset="0"/>
        </a:defRPr>
      </a:lvl3pPr>
      <a:lvl4pPr algn="l" rtl="0" eaLnBrk="0" fontAlgn="base" hangingPunct="0">
        <a:spcBef>
          <a:spcPct val="0"/>
        </a:spcBef>
        <a:spcAft>
          <a:spcPct val="0"/>
        </a:spcAft>
        <a:defRPr sz="3600" b="1">
          <a:solidFill>
            <a:srgbClr val="52BDE0"/>
          </a:solidFill>
          <a:latin typeface="Verdana" pitchFamily="34" charset="0"/>
        </a:defRPr>
      </a:lvl4pPr>
      <a:lvl5pPr algn="l" rtl="0" eaLnBrk="0" fontAlgn="base" hangingPunct="0">
        <a:spcBef>
          <a:spcPct val="0"/>
        </a:spcBef>
        <a:spcAft>
          <a:spcPct val="0"/>
        </a:spcAft>
        <a:defRPr sz="3600" b="1">
          <a:solidFill>
            <a:srgbClr val="52BDE0"/>
          </a:solidFill>
          <a:latin typeface="Verdana" pitchFamily="34" charset="0"/>
        </a:defRPr>
      </a:lvl5pPr>
      <a:lvl6pPr marL="457200" algn="l" rtl="0" fontAlgn="base">
        <a:spcBef>
          <a:spcPct val="0"/>
        </a:spcBef>
        <a:spcAft>
          <a:spcPct val="0"/>
        </a:spcAft>
        <a:defRPr sz="3600" b="1">
          <a:solidFill>
            <a:srgbClr val="52BDE0"/>
          </a:solidFill>
          <a:latin typeface="Verdana" pitchFamily="34" charset="0"/>
        </a:defRPr>
      </a:lvl6pPr>
      <a:lvl7pPr marL="914400" algn="l" rtl="0" fontAlgn="base">
        <a:spcBef>
          <a:spcPct val="0"/>
        </a:spcBef>
        <a:spcAft>
          <a:spcPct val="0"/>
        </a:spcAft>
        <a:defRPr sz="3600" b="1">
          <a:solidFill>
            <a:srgbClr val="52BDE0"/>
          </a:solidFill>
          <a:latin typeface="Verdana" pitchFamily="34" charset="0"/>
        </a:defRPr>
      </a:lvl7pPr>
      <a:lvl8pPr marL="1371600" algn="l" rtl="0" fontAlgn="base">
        <a:spcBef>
          <a:spcPct val="0"/>
        </a:spcBef>
        <a:spcAft>
          <a:spcPct val="0"/>
        </a:spcAft>
        <a:defRPr sz="3600" b="1">
          <a:solidFill>
            <a:srgbClr val="52BDE0"/>
          </a:solidFill>
          <a:latin typeface="Verdana" pitchFamily="34" charset="0"/>
        </a:defRPr>
      </a:lvl8pPr>
      <a:lvl9pPr marL="1828800" algn="l" rtl="0" fontAlgn="base">
        <a:spcBef>
          <a:spcPct val="0"/>
        </a:spcBef>
        <a:spcAft>
          <a:spcPct val="0"/>
        </a:spcAft>
        <a:defRPr sz="3600" b="1">
          <a:solidFill>
            <a:srgbClr val="52BDE0"/>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anose="05020102010507070707"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anose="020B0604030504040204"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FF080E"/>
        </a:buClr>
        <a:buSzPct val="100000"/>
        <a:buFont typeface="Wingdings 2" panose="05020102010507070707"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FF080E"/>
        </a:buClr>
        <a:buSzPct val="112000"/>
        <a:buFont typeface="Verdana" panose="020B0604030504040204"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FF4D00"/>
        </a:buClr>
        <a:buSzPct val="100000"/>
        <a:buFont typeface="Wingdings 2" panose="05020102010507070707"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images.google.fi/imgres?imgurl=http://www.qb-systems.fi/Nettikuvat/portaat.jpg&amp;imgrefurl=http://www.qb-systems.fi/referenssit.html&amp;h=336&amp;w=448&amp;sz=42&amp;hl=fi&amp;start=14&amp;tbnid=QKQ0dUp-vnyB0M:&amp;tbnh=95&amp;tbnw=127&amp;prev=/images%3Fq%3Dportaat%26gbv%3D2%26hl%3Dfi%26sa%3D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images.google.fi/imgres?imgurl=http://plaza.fi/s/f/editor/images/laakari.jpg&amp;imgrefurl=http://plaza.fi/ellit/liikunta-ja-terveys/juoksukoulu/juoksukoulu-popoja-paansarkya-ja-pahoinvointia&amp;h=1105&amp;w=781&amp;sz=124&amp;hl=fi&amp;start=3&amp;tbnid=dOTx-fyDp8bfWM:&amp;tbnh=150&amp;tbnw=106&amp;prev=/images%3Fq%3Dl%25C3%25A4%25C3%25A4k%25C3%25A4ri%26gbv%3D2%26hl%3Dfi%26sa%3DG"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images.google.fi/imgres?imgurl=http://www.apureportteri.fi/files/u3/vanhus_0.jpg&amp;imgrefurl=http://www.apureportteri.fi/node/497&amp;h=118&amp;w=180&amp;sz=8&amp;hl=fi&amp;start=16&amp;tbnid=hfslxbHQcLVgWM:&amp;tbnh=66&amp;tbnw=101&amp;prev=/images%3Fq%3Dvanhus%26gbv%3D2%26hl%3Dfi"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images.google.fi/imgres?imgurl=http://www.mtha.fi/download/3365/Rontgen.jpg&amp;imgrefurl=http://www.mtha.fi/index.php3%3Fuse%3Dpublisher%26id%3D1564%26lang%3D1&amp;h=740&amp;w=555&amp;sz=261&amp;hl=fi&amp;start=8&amp;tbnid=2ZATDThZpc1WCM:&amp;tbnh=141&amp;tbnw=106&amp;prev=/images%3Fq%3Dr%25C3%25B6ntgen%26gbv%3D2%26hl%3Dfi" TargetMode="External"/><Relationship Id="rId3" Type="http://schemas.openxmlformats.org/officeDocument/2006/relationships/image" Target="../media/image6.jpeg"/><Relationship Id="rId7" Type="http://schemas.openxmlformats.org/officeDocument/2006/relationships/image" Target="../media/image8.jpeg"/><Relationship Id="rId2" Type="http://schemas.openxmlformats.org/officeDocument/2006/relationships/hyperlink" Target="http://images.google.fi/imgres?imgurl=http://www.pello.fi/web/images/136_ambulanssi.jpg&amp;imgrefurl=http://www.pello.fi/web/index.php%3Fid%3D136&amp;h=93&amp;w=140&amp;sz=4&amp;hl=fi&amp;start=11&amp;tbnid=4L4PFydYBv_PDM:&amp;tbnh=62&amp;tbnw=93&amp;prev=/images%3Fq%3Dhaavahoitaja%26gbv%3D2%26hl%3Dfi" TargetMode="External"/><Relationship Id="rId1" Type="http://schemas.openxmlformats.org/officeDocument/2006/relationships/slideLayout" Target="../slideLayouts/slideLayout2.xml"/><Relationship Id="rId6" Type="http://schemas.openxmlformats.org/officeDocument/2006/relationships/hyperlink" Target="http://images.google.fi/imgres?imgurl=http://www.eurolaakarit.fi/kuvat/laboratorio.jpg&amp;imgrefurl=http://www.eurolaakarit.fi/laboratorio.html&amp;h=263&amp;w=349&amp;sz=55&amp;hl=fi&amp;start=8&amp;tbnid=kks27CO_otEkyM:&amp;tbnh=90&amp;tbnw=120&amp;prev=/images%3Fq%3Dlaboratorio%26gbv%3D2%26hl%3Dfi%26sa%3DG" TargetMode="External"/><Relationship Id="rId5" Type="http://schemas.openxmlformats.org/officeDocument/2006/relationships/image" Target="../media/image7.jpeg"/><Relationship Id="rId4" Type="http://schemas.openxmlformats.org/officeDocument/2006/relationships/hyperlink" Target="http://images.google.fi/imgres?imgurl=http://www.vshp.fi/www/images/yleiskuvat/keskussairaala2.jpg&amp;imgrefurl=http://www.vshp.fi/www/fin/vks/erikoisalat/kirurgia/kirurgian_poliklinikka/haavahoitaja.asp&amp;h=86&amp;w=100&amp;sz=5&amp;hl=fi&amp;start=3&amp;tbnid=xoxrlc7C8_GRKM:&amp;tbnh=71&amp;tbnw=82&amp;prev=/images%3Fq%3Dhaavahoitaja%26gbv%3D2%26hl%3Dfi" TargetMode="External"/><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AE67D0D-6B1E-4A7C-9686-9210A38BC5A4}"/>
              </a:ext>
            </a:extLst>
          </p:cNvPr>
          <p:cNvSpPr>
            <a:spLocks noGrp="1"/>
          </p:cNvSpPr>
          <p:nvPr>
            <p:ph type="ctrTitle"/>
          </p:nvPr>
        </p:nvSpPr>
        <p:spPr>
          <a:xfrm>
            <a:off x="722313" y="1820863"/>
            <a:ext cx="7772400" cy="1828800"/>
          </a:xfrm>
        </p:spPr>
        <p:txBody>
          <a:bodyPr>
            <a:normAutofit fontScale="90000"/>
          </a:bodyPr>
          <a:lstStyle/>
          <a:p>
            <a:pPr eaLnBrk="1" fontAlgn="auto" hangingPunct="1">
              <a:spcAft>
                <a:spcPts val="0"/>
              </a:spcAft>
              <a:defRPr/>
            </a:pPr>
            <a:r>
              <a:rPr lang="fi-FI" dirty="0">
                <a:latin typeface="Kristen ITC" pitchFamily="66" charset="0"/>
              </a:rPr>
              <a:t>Suomen terveydenhuollon palvelujärjestelmä </a:t>
            </a:r>
            <a:r>
              <a:rPr lang="fi-FI" dirty="0" smtClean="0">
                <a:latin typeface="Kristen ITC" pitchFamily="66" charset="0"/>
              </a:rPr>
              <a:t>hoitologistiikan näkökulmasta</a:t>
            </a:r>
            <a:endParaRPr lang="fi-FI" dirty="0">
              <a:latin typeface="Kristen ITC" pitchFamily="66" charset="0"/>
            </a:endParaRPr>
          </a:p>
        </p:txBody>
      </p:sp>
      <p:sp>
        <p:nvSpPr>
          <p:cNvPr id="3" name="Alaotsikko 2">
            <a:extLst>
              <a:ext uri="{FF2B5EF4-FFF2-40B4-BE49-F238E27FC236}">
                <a16:creationId xmlns:a16="http://schemas.microsoft.com/office/drawing/2014/main" id="{88538F6B-5924-4A96-AD96-5E3BE9CAF9D3}"/>
              </a:ext>
            </a:extLst>
          </p:cNvPr>
          <p:cNvSpPr>
            <a:spLocks noGrp="1"/>
          </p:cNvSpPr>
          <p:nvPr>
            <p:ph type="subTitle" idx="1"/>
          </p:nvPr>
        </p:nvSpPr>
        <p:spPr>
          <a:xfrm>
            <a:off x="722313" y="3684588"/>
            <a:ext cx="7772400" cy="914400"/>
          </a:xfrm>
        </p:spPr>
        <p:txBody>
          <a:bodyPr>
            <a:normAutofit fontScale="85000" lnSpcReduction="10000"/>
          </a:bodyPr>
          <a:lstStyle/>
          <a:p>
            <a:pPr eaLnBrk="1" fontAlgn="auto" hangingPunct="1">
              <a:spcAft>
                <a:spcPts val="0"/>
              </a:spcAft>
              <a:buFont typeface="Wingdings 2"/>
              <a:buNone/>
              <a:defRPr/>
            </a:pPr>
            <a:r>
              <a:rPr lang="fi-FI" dirty="0">
                <a:latin typeface="Kristen ITC" pitchFamily="66" charset="0"/>
              </a:rPr>
              <a:t>Asiakkaan ja potilaan kokonaisvaltainen hoito palvelujärjestelmän sisällä, </a:t>
            </a:r>
            <a:endParaRPr lang="fi-FI" dirty="0" smtClean="0">
              <a:latin typeface="Kristen ITC" pitchFamily="66" charset="0"/>
            </a:endParaRPr>
          </a:p>
          <a:p>
            <a:pPr eaLnBrk="1" fontAlgn="auto" hangingPunct="1">
              <a:spcAft>
                <a:spcPts val="0"/>
              </a:spcAft>
              <a:buFont typeface="Wingdings 2"/>
              <a:buNone/>
              <a:defRPr/>
            </a:pPr>
            <a:r>
              <a:rPr lang="fi-FI" dirty="0" smtClean="0">
                <a:latin typeface="Kristen ITC" pitchFamily="66" charset="0"/>
              </a:rPr>
              <a:t>Terveydenhuollon keskeisimmät lait, periaatteet ja hoitotyön arvot</a:t>
            </a:r>
            <a:endParaRPr lang="fi-FI" dirty="0">
              <a:latin typeface="Kristen ITC" pitchFamily="66" charset="0"/>
            </a:endParaRPr>
          </a:p>
        </p:txBody>
      </p:sp>
      <p:sp>
        <p:nvSpPr>
          <p:cNvPr id="7172" name="Dian numeron paikkamerkki 4">
            <a:extLst>
              <a:ext uri="{FF2B5EF4-FFF2-40B4-BE49-F238E27FC236}">
                <a16:creationId xmlns:a16="http://schemas.microsoft.com/office/drawing/2014/main" id="{9AE00054-13CA-4CFD-8E5F-D39564885C8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99A83B66-CA67-4238-8B3B-68F5AAFA9C53}" type="slidenum">
              <a:rPr lang="fi-FI" altLang="fi-FI" sz="1000" smtClean="0">
                <a:solidFill>
                  <a:srgbClr val="A3B4B8"/>
                </a:solidFill>
              </a:rPr>
              <a:pPr>
                <a:spcBef>
                  <a:spcPct val="0"/>
                </a:spcBef>
                <a:buClrTx/>
                <a:buSzTx/>
                <a:buFontTx/>
                <a:buNone/>
              </a:pPr>
              <a:t>1</a:t>
            </a:fld>
            <a:endParaRPr lang="fi-FI" altLang="fi-FI" sz="1000">
              <a:solidFill>
                <a:srgbClr val="A3B4B8"/>
              </a:solidFill>
            </a:endParaRPr>
          </a:p>
        </p:txBody>
      </p:sp>
      <p:sp>
        <p:nvSpPr>
          <p:cNvPr id="6" name="Alatunnisteen paikkamerkki 5">
            <a:extLst>
              <a:ext uri="{FF2B5EF4-FFF2-40B4-BE49-F238E27FC236}">
                <a16:creationId xmlns:a16="http://schemas.microsoft.com/office/drawing/2014/main" id="{F0E8C565-12A0-461F-AAB9-B6D43B6BAC60}"/>
              </a:ext>
            </a:extLst>
          </p:cNvPr>
          <p:cNvSpPr>
            <a:spLocks noGrp="1"/>
          </p:cNvSpPr>
          <p:nvPr>
            <p:ph type="ftr" sz="quarter" idx="11"/>
          </p:nvPr>
        </p:nvSpPr>
        <p:spPr/>
        <p:txBody>
          <a:bodyPr/>
          <a:lstStyle/>
          <a:p>
            <a:pPr>
              <a:defRPr/>
            </a:pPr>
            <a:r>
              <a:rPr lang="fi-FI" smtClean="0"/>
              <a:t>Tuula Hovilainen-Kilpinen</a:t>
            </a:r>
            <a:endParaRPr lang="fi-FI" dirty="0"/>
          </a:p>
        </p:txBody>
      </p:sp>
      <p:pic>
        <p:nvPicPr>
          <p:cNvPr id="7174" name="Picture 8">
            <a:extLst>
              <a:ext uri="{FF2B5EF4-FFF2-40B4-BE49-F238E27FC236}">
                <a16:creationId xmlns:a16="http://schemas.microsoft.com/office/drawing/2014/main" id="{102CA821-69E5-49B5-8F45-3D4E7AAA17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4508500"/>
            <a:ext cx="2447925"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C9EDE68B-923B-45D1-B942-68D475C1FC88}"/>
              </a:ext>
            </a:extLst>
          </p:cNvPr>
          <p:cNvSpPr>
            <a:spLocks noGrp="1" noChangeArrowheads="1"/>
          </p:cNvSpPr>
          <p:nvPr>
            <p:ph type="title"/>
          </p:nvPr>
        </p:nvSpPr>
        <p:spPr>
          <a:xfrm>
            <a:off x="612775" y="228600"/>
            <a:ext cx="8153400" cy="990600"/>
          </a:xfrm>
        </p:spPr>
        <p:txBody>
          <a:bodyPr>
            <a:noAutofit/>
          </a:bodyPr>
          <a:lstStyle/>
          <a:p>
            <a:pPr eaLnBrk="1" fontAlgn="auto" hangingPunct="1">
              <a:spcAft>
                <a:spcPts val="0"/>
              </a:spcAft>
              <a:defRPr/>
            </a:pPr>
            <a:r>
              <a:rPr lang="fi-FI" sz="2000" dirty="0">
                <a:solidFill>
                  <a:schemeClr val="accent1">
                    <a:tint val="88000"/>
                    <a:satMod val="150000"/>
                  </a:schemeClr>
                </a:solidFill>
                <a:latin typeface="Kristen ITC" pitchFamily="66" charset="0"/>
              </a:rPr>
              <a:t>Terveydenhuollon </a:t>
            </a:r>
            <a:br>
              <a:rPr lang="fi-FI" sz="2000" dirty="0">
                <a:solidFill>
                  <a:schemeClr val="accent1">
                    <a:tint val="88000"/>
                    <a:satMod val="150000"/>
                  </a:schemeClr>
                </a:solidFill>
                <a:latin typeface="Kristen ITC" pitchFamily="66" charset="0"/>
              </a:rPr>
            </a:br>
            <a:r>
              <a:rPr lang="fi-FI" sz="2000" dirty="0">
                <a:solidFill>
                  <a:schemeClr val="accent1">
                    <a:tint val="88000"/>
                    <a:satMod val="150000"/>
                  </a:schemeClr>
                </a:solidFill>
                <a:latin typeface="Kristen ITC" pitchFamily="66" charset="0"/>
              </a:rPr>
              <a:t>palvelujärjestelmä, TERVEYDENHUOLTOLAKI 2011</a:t>
            </a:r>
          </a:p>
        </p:txBody>
      </p:sp>
      <p:sp>
        <p:nvSpPr>
          <p:cNvPr id="10244" name="Alatunnisteen paikkamerkki 4">
            <a:extLst>
              <a:ext uri="{FF2B5EF4-FFF2-40B4-BE49-F238E27FC236}">
                <a16:creationId xmlns:a16="http://schemas.microsoft.com/office/drawing/2014/main" id="{E42AC271-4862-4B5B-8ACD-FC5FA983BF8F}"/>
              </a:ext>
            </a:extLst>
          </p:cNvPr>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i-FI" smtClean="0"/>
              <a:t>Tuula Hovilainen-Kilpinen</a:t>
            </a:r>
            <a:endParaRPr lang="fi-FI"/>
          </a:p>
        </p:txBody>
      </p:sp>
      <p:sp>
        <p:nvSpPr>
          <p:cNvPr id="8196" name="Dian numeron paikkamerkki 5">
            <a:extLst>
              <a:ext uri="{FF2B5EF4-FFF2-40B4-BE49-F238E27FC236}">
                <a16:creationId xmlns:a16="http://schemas.microsoft.com/office/drawing/2014/main" id="{1950A2F6-3C53-44D5-A131-519F03BFC4D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F9F864EA-6A09-4662-B3E3-13769B955430}" type="slidenum">
              <a:rPr lang="fi-FI" altLang="fi-FI" sz="1000" smtClean="0">
                <a:solidFill>
                  <a:srgbClr val="A3B4B8"/>
                </a:solidFill>
              </a:rPr>
              <a:pPr>
                <a:spcBef>
                  <a:spcPct val="0"/>
                </a:spcBef>
                <a:buClrTx/>
                <a:buSzTx/>
                <a:buFontTx/>
                <a:buNone/>
              </a:pPr>
              <a:t>2</a:t>
            </a:fld>
            <a:endParaRPr lang="fi-FI" altLang="fi-FI" sz="1000">
              <a:solidFill>
                <a:srgbClr val="A3B4B8"/>
              </a:solidFill>
            </a:endParaRPr>
          </a:p>
        </p:txBody>
      </p:sp>
      <p:sp>
        <p:nvSpPr>
          <p:cNvPr id="8197" name="Rectangle 3">
            <a:extLst>
              <a:ext uri="{FF2B5EF4-FFF2-40B4-BE49-F238E27FC236}">
                <a16:creationId xmlns:a16="http://schemas.microsoft.com/office/drawing/2014/main" id="{7900B909-CC7C-4361-B817-93CEEB13599F}"/>
              </a:ext>
            </a:extLst>
          </p:cNvPr>
          <p:cNvSpPr>
            <a:spLocks noGrp="1" noChangeArrowheads="1"/>
          </p:cNvSpPr>
          <p:nvPr>
            <p:ph sz="quarter" idx="1"/>
          </p:nvPr>
        </p:nvSpPr>
        <p:spPr>
          <a:xfrm>
            <a:off x="684213" y="1700213"/>
            <a:ext cx="8153400" cy="4495800"/>
          </a:xfrm>
        </p:spPr>
        <p:txBody>
          <a:bodyPr/>
          <a:lstStyle/>
          <a:p>
            <a:pPr eaLnBrk="1" hangingPunct="1"/>
            <a:r>
              <a:rPr lang="fi-FI" altLang="fi-FI">
                <a:latin typeface="Kristen ITC" panose="03050502040202030202" pitchFamily="66" charset="0"/>
              </a:rPr>
              <a:t>3.portainen järjestelmä</a:t>
            </a:r>
          </a:p>
          <a:p>
            <a:pPr eaLnBrk="1" hangingPunct="1"/>
            <a:r>
              <a:rPr lang="fi-FI" altLang="fi-FI">
                <a:latin typeface="Kristen ITC" panose="03050502040202030202" pitchFamily="66" charset="0"/>
              </a:rPr>
              <a:t>A.Perustason palvelut, terveysasema, tk.</a:t>
            </a:r>
          </a:p>
          <a:p>
            <a:pPr eaLnBrk="1" hangingPunct="1"/>
            <a:r>
              <a:rPr lang="fi-FI" altLang="fi-FI">
                <a:latin typeface="Kristen ITC" panose="03050502040202030202" pitchFamily="66" charset="0"/>
              </a:rPr>
              <a:t>tk. sairaala tai pkl</a:t>
            </a:r>
          </a:p>
          <a:p>
            <a:pPr eaLnBrk="1" hangingPunct="1"/>
            <a:r>
              <a:rPr lang="fi-FI" altLang="fi-FI">
                <a:latin typeface="Kristen ITC" panose="03050502040202030202" pitchFamily="66" charset="0"/>
              </a:rPr>
              <a:t>B.Erityispalvelut, alue- ja keskussairaalat</a:t>
            </a:r>
          </a:p>
          <a:p>
            <a:pPr eaLnBrk="1" hangingPunct="1"/>
            <a:r>
              <a:rPr lang="fi-FI" altLang="fi-FI">
                <a:latin typeface="Kristen ITC" panose="03050502040202030202" pitchFamily="66" charset="0"/>
              </a:rPr>
              <a:t>C. yliopistolliset keskussairaalat</a:t>
            </a:r>
          </a:p>
          <a:p>
            <a:pPr eaLnBrk="1" hangingPunct="1">
              <a:buFont typeface="Wingdings 2" panose="05020102010507070707" pitchFamily="18" charset="2"/>
              <a:buNone/>
            </a:pPr>
            <a:endParaRPr lang="fi-FI" altLang="fi-FI">
              <a:latin typeface="Kristen ITC" panose="03050502040202030202" pitchFamily="66" charset="0"/>
            </a:endParaRPr>
          </a:p>
          <a:p>
            <a:pPr eaLnBrk="1" hangingPunct="1"/>
            <a:r>
              <a:rPr lang="fi-FI" altLang="fi-FI" sz="1700" i="1">
                <a:latin typeface="Kristen ITC" panose="03050502040202030202" pitchFamily="66" charset="0"/>
              </a:rPr>
              <a:t>STM 2012: ”Terveydenhuollon tavoitteena on </a:t>
            </a:r>
            <a:r>
              <a:rPr lang="fi-FI" altLang="fi-FI" sz="1700" b="1" i="1">
                <a:latin typeface="Kristen ITC" panose="03050502040202030202" pitchFamily="66" charset="0"/>
              </a:rPr>
              <a:t>psyykkisen</a:t>
            </a:r>
            <a:r>
              <a:rPr lang="fi-FI" altLang="fi-FI" sz="1700" i="1">
                <a:latin typeface="Kristen ITC" panose="03050502040202030202" pitchFamily="66" charset="0"/>
              </a:rPr>
              <a:t> ja </a:t>
            </a:r>
            <a:r>
              <a:rPr lang="fi-FI" altLang="fi-FI" sz="1700" b="1" i="1">
                <a:latin typeface="Kristen ITC" panose="03050502040202030202" pitchFamily="66" charset="0"/>
              </a:rPr>
              <a:t>fyysisen</a:t>
            </a:r>
            <a:r>
              <a:rPr lang="fi-FI" altLang="fi-FI" sz="1700" i="1">
                <a:latin typeface="Kristen ITC" panose="03050502040202030202" pitchFamily="66" charset="0"/>
              </a:rPr>
              <a:t> toimintakyvyn ylläpito ja parantaminen. Terveydenhuollon perustana ovat </a:t>
            </a:r>
            <a:r>
              <a:rPr lang="fi-FI" altLang="fi-FI" sz="1700" b="1" i="1">
                <a:latin typeface="Kristen ITC" panose="03050502040202030202" pitchFamily="66" charset="0"/>
              </a:rPr>
              <a:t>ehkäisevä terveydenhuolto</a:t>
            </a:r>
            <a:r>
              <a:rPr lang="fi-FI" altLang="fi-FI" sz="1700" i="1">
                <a:latin typeface="Kristen ITC" panose="03050502040202030202" pitchFamily="66" charset="0"/>
              </a:rPr>
              <a:t> ja hyvin toimivat, koko väestön saatavilla olevat </a:t>
            </a:r>
            <a:r>
              <a:rPr lang="fi-FI" altLang="fi-FI" sz="1700" b="1" i="1">
                <a:latin typeface="Kristen ITC" panose="03050502040202030202" pitchFamily="66" charset="0"/>
              </a:rPr>
              <a:t>terveyspalvelut</a:t>
            </a:r>
            <a:r>
              <a:rPr lang="fi-FI" altLang="fi-FI" sz="1700" i="1">
                <a:latin typeface="Kristen ITC" panose="03050502040202030202" pitchFamily="66" charset="0"/>
              </a:rPr>
              <a:t>.”</a:t>
            </a:r>
          </a:p>
          <a:p>
            <a:pPr eaLnBrk="1" hangingPunct="1"/>
            <a:endParaRPr lang="fi-FI" altLang="fi-FI">
              <a:latin typeface="Kristen ITC" panose="03050502040202030202" pitchFamily="66" charset="0"/>
            </a:endParaRPr>
          </a:p>
        </p:txBody>
      </p:sp>
      <p:pic>
        <p:nvPicPr>
          <p:cNvPr id="8198" name="Picture 5" descr="portaat">
            <a:hlinkClick r:id="rId3"/>
            <a:extLst>
              <a:ext uri="{FF2B5EF4-FFF2-40B4-BE49-F238E27FC236}">
                <a16:creationId xmlns:a16="http://schemas.microsoft.com/office/drawing/2014/main" id="{457DB6FD-47DD-4D27-8E15-88766DC199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5825" y="1125538"/>
            <a:ext cx="14446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a:extLst>
              <a:ext uri="{FF2B5EF4-FFF2-40B4-BE49-F238E27FC236}">
                <a16:creationId xmlns:a16="http://schemas.microsoft.com/office/drawing/2014/main" id="{EBD178B8-37E8-47D7-8A94-CA0DF61D2E7F}"/>
              </a:ext>
            </a:extLst>
          </p:cNvPr>
          <p:cNvSpPr>
            <a:spLocks noGrp="1" noChangeArrowheads="1"/>
          </p:cNvSpPr>
          <p:nvPr>
            <p:ph type="title"/>
          </p:nvPr>
        </p:nvSpPr>
        <p:spPr/>
        <p:txBody>
          <a:bodyPr>
            <a:normAutofit fontScale="90000"/>
          </a:bodyPr>
          <a:lstStyle/>
          <a:p>
            <a:pPr eaLnBrk="1" fontAlgn="auto" hangingPunct="1">
              <a:spcAft>
                <a:spcPts val="0"/>
              </a:spcAft>
              <a:defRPr/>
            </a:pPr>
            <a:r>
              <a:rPr lang="fi-FI" dirty="0">
                <a:solidFill>
                  <a:schemeClr val="accent1">
                    <a:tint val="88000"/>
                    <a:satMod val="150000"/>
                  </a:schemeClr>
                </a:solidFill>
                <a:latin typeface="Kristen ITC" pitchFamily="66" charset="0"/>
              </a:rPr>
              <a:t>Palvelujärjestelmän </a:t>
            </a:r>
            <a:br>
              <a:rPr lang="fi-FI" dirty="0">
                <a:solidFill>
                  <a:schemeClr val="accent1">
                    <a:tint val="88000"/>
                    <a:satMod val="150000"/>
                  </a:schemeClr>
                </a:solidFill>
                <a:latin typeface="Kristen ITC" pitchFamily="66" charset="0"/>
              </a:rPr>
            </a:br>
            <a:r>
              <a:rPr lang="fi-FI" dirty="0">
                <a:solidFill>
                  <a:schemeClr val="accent1">
                    <a:tint val="88000"/>
                    <a:satMod val="150000"/>
                  </a:schemeClr>
                </a:solidFill>
                <a:latin typeface="Kristen ITC" pitchFamily="66" charset="0"/>
              </a:rPr>
              <a:t>rakenne</a:t>
            </a:r>
          </a:p>
        </p:txBody>
      </p:sp>
      <p:sp>
        <p:nvSpPr>
          <p:cNvPr id="11267" name="Rectangle 5">
            <a:extLst>
              <a:ext uri="{FF2B5EF4-FFF2-40B4-BE49-F238E27FC236}">
                <a16:creationId xmlns:a16="http://schemas.microsoft.com/office/drawing/2014/main" id="{87E592B5-9899-4271-B559-4D24F2D8A540}"/>
              </a:ext>
            </a:extLst>
          </p:cNvPr>
          <p:cNvSpPr>
            <a:spLocks noGrp="1" noChangeArrowheads="1"/>
          </p:cNvSpPr>
          <p:nvPr>
            <p:ph sz="quarter" idx="1"/>
          </p:nvPr>
        </p:nvSpPr>
        <p:spPr>
          <a:xfrm>
            <a:off x="609600" y="1589088"/>
            <a:ext cx="3886200" cy="4572000"/>
          </a:xfrm>
        </p:spPr>
        <p:txBody>
          <a:bodyPr>
            <a:normAutofit fontScale="92500"/>
          </a:bodyPr>
          <a:lstStyle/>
          <a:p>
            <a:pPr marL="265176" indent="-265176" eaLnBrk="1" fontAlgn="auto" hangingPunct="1">
              <a:spcAft>
                <a:spcPts val="0"/>
              </a:spcAft>
              <a:buFont typeface="Wingdings 2"/>
              <a:buChar char=""/>
              <a:defRPr/>
            </a:pPr>
            <a:r>
              <a:rPr lang="fi-FI" dirty="0">
                <a:latin typeface="Kristen ITC" pitchFamily="66" charset="0"/>
              </a:rPr>
              <a:t>JULKINEN SEKTORI</a:t>
            </a:r>
          </a:p>
          <a:p>
            <a:pPr marL="265176" indent="-265176" eaLnBrk="1" fontAlgn="auto" hangingPunct="1">
              <a:spcAft>
                <a:spcPts val="0"/>
              </a:spcAft>
              <a:buFont typeface="Wingdings 2"/>
              <a:buChar char=""/>
              <a:defRPr/>
            </a:pPr>
            <a:r>
              <a:rPr lang="fi-FI" dirty="0">
                <a:latin typeface="Kristen ITC" pitchFamily="66" charset="0"/>
              </a:rPr>
              <a:t>sosiaalitoimi</a:t>
            </a:r>
          </a:p>
          <a:p>
            <a:pPr marL="265176" indent="-265176" eaLnBrk="1" fontAlgn="auto" hangingPunct="1">
              <a:spcAft>
                <a:spcPts val="0"/>
              </a:spcAft>
              <a:buFont typeface="Wingdings 2"/>
              <a:buChar char=""/>
              <a:defRPr/>
            </a:pPr>
            <a:r>
              <a:rPr lang="fi-FI" dirty="0" err="1">
                <a:latin typeface="Kristen ITC" pitchFamily="66" charset="0"/>
              </a:rPr>
              <a:t>Perusterveydenhuol</a:t>
            </a:r>
            <a:endParaRPr lang="fi-FI" dirty="0">
              <a:latin typeface="Kristen ITC" pitchFamily="66" charset="0"/>
            </a:endParaRPr>
          </a:p>
          <a:p>
            <a:pPr marL="265176" indent="-265176" eaLnBrk="1" fontAlgn="auto" hangingPunct="1">
              <a:spcAft>
                <a:spcPts val="0"/>
              </a:spcAft>
              <a:buFont typeface="Wingdings 2"/>
              <a:buNone/>
              <a:defRPr/>
            </a:pPr>
            <a:r>
              <a:rPr lang="fi-FI" dirty="0">
                <a:latin typeface="Kristen ITC" pitchFamily="66" charset="0"/>
              </a:rPr>
              <a:t>   to</a:t>
            </a:r>
          </a:p>
          <a:p>
            <a:pPr marL="265176" indent="-265176" eaLnBrk="1" fontAlgn="auto" hangingPunct="1">
              <a:spcAft>
                <a:spcPts val="0"/>
              </a:spcAft>
              <a:buFont typeface="Wingdings 2"/>
              <a:buChar char=""/>
              <a:defRPr/>
            </a:pPr>
            <a:r>
              <a:rPr lang="fi-FI" dirty="0">
                <a:latin typeface="Kristen ITC" pitchFamily="66" charset="0"/>
              </a:rPr>
              <a:t>erikoissairaanhoito</a:t>
            </a:r>
          </a:p>
        </p:txBody>
      </p:sp>
      <p:sp>
        <p:nvSpPr>
          <p:cNvPr id="11268" name="Rectangle 6">
            <a:extLst>
              <a:ext uri="{FF2B5EF4-FFF2-40B4-BE49-F238E27FC236}">
                <a16:creationId xmlns:a16="http://schemas.microsoft.com/office/drawing/2014/main" id="{400AF81E-03E0-4DBA-A6B5-CB3507F71433}"/>
              </a:ext>
            </a:extLst>
          </p:cNvPr>
          <p:cNvSpPr>
            <a:spLocks noGrp="1" noChangeArrowheads="1"/>
          </p:cNvSpPr>
          <p:nvPr>
            <p:ph sz="quarter" idx="2"/>
          </p:nvPr>
        </p:nvSpPr>
        <p:spPr>
          <a:xfrm>
            <a:off x="4845050" y="1589088"/>
            <a:ext cx="3886200" cy="4572000"/>
          </a:xfrm>
        </p:spPr>
        <p:txBody>
          <a:bodyPr>
            <a:normAutofit fontScale="92500"/>
          </a:bodyPr>
          <a:lstStyle/>
          <a:p>
            <a:pPr marL="265176" indent="-265176" eaLnBrk="1" fontAlgn="auto" hangingPunct="1">
              <a:spcAft>
                <a:spcPts val="0"/>
              </a:spcAft>
              <a:buFont typeface="Wingdings 2"/>
              <a:buChar char=""/>
              <a:defRPr/>
            </a:pPr>
            <a:r>
              <a:rPr lang="fi-FI" dirty="0">
                <a:latin typeface="Kristen ITC" pitchFamily="66" charset="0"/>
              </a:rPr>
              <a:t>YKSITYINEN SEKTORI</a:t>
            </a:r>
          </a:p>
          <a:p>
            <a:pPr marL="265176" indent="-265176" eaLnBrk="1" fontAlgn="auto" hangingPunct="1">
              <a:spcAft>
                <a:spcPts val="0"/>
              </a:spcAft>
              <a:buFont typeface="Wingdings 2"/>
              <a:buChar char=""/>
              <a:defRPr/>
            </a:pPr>
            <a:r>
              <a:rPr lang="fi-FI" dirty="0">
                <a:latin typeface="Kristen ITC" pitchFamily="66" charset="0"/>
              </a:rPr>
              <a:t>lääkäriasemat</a:t>
            </a:r>
          </a:p>
          <a:p>
            <a:pPr marL="265176" indent="-265176" eaLnBrk="1" fontAlgn="auto" hangingPunct="1">
              <a:spcAft>
                <a:spcPts val="0"/>
              </a:spcAft>
              <a:buFont typeface="Wingdings 2"/>
              <a:buChar char=""/>
              <a:defRPr/>
            </a:pPr>
            <a:r>
              <a:rPr lang="fi-FI" dirty="0">
                <a:latin typeface="Kristen ITC" pitchFamily="66" charset="0"/>
              </a:rPr>
              <a:t>sairaalat</a:t>
            </a:r>
          </a:p>
          <a:p>
            <a:pPr marL="265176" indent="-265176" eaLnBrk="1" fontAlgn="auto" hangingPunct="1">
              <a:spcAft>
                <a:spcPts val="0"/>
              </a:spcAft>
              <a:buFont typeface="Wingdings 2"/>
              <a:buChar char=""/>
              <a:defRPr/>
            </a:pPr>
            <a:r>
              <a:rPr lang="fi-FI" dirty="0">
                <a:latin typeface="Kristen ITC" pitchFamily="66" charset="0"/>
              </a:rPr>
              <a:t>hoiva-alan yritykset</a:t>
            </a:r>
          </a:p>
          <a:p>
            <a:pPr marL="265176" indent="-265176" eaLnBrk="1" fontAlgn="auto" hangingPunct="1">
              <a:spcAft>
                <a:spcPts val="0"/>
              </a:spcAft>
              <a:buFont typeface="Wingdings 2"/>
              <a:buChar char=""/>
              <a:defRPr/>
            </a:pPr>
            <a:endParaRPr lang="fi-FI" dirty="0">
              <a:latin typeface="Kristen ITC" pitchFamily="66" charset="0"/>
            </a:endParaRPr>
          </a:p>
          <a:p>
            <a:pPr marL="265176" indent="-265176" eaLnBrk="1" fontAlgn="auto" hangingPunct="1">
              <a:spcAft>
                <a:spcPts val="0"/>
              </a:spcAft>
              <a:buFont typeface="Wingdings 2"/>
              <a:buChar char=""/>
              <a:defRPr/>
            </a:pPr>
            <a:r>
              <a:rPr lang="fi-FI" dirty="0">
                <a:latin typeface="Kristen ITC" pitchFamily="66" charset="0"/>
              </a:rPr>
              <a:t>KOLMAS SEKTORI</a:t>
            </a:r>
          </a:p>
          <a:p>
            <a:pPr marL="265176" indent="-265176" eaLnBrk="1" fontAlgn="auto" hangingPunct="1">
              <a:spcAft>
                <a:spcPts val="0"/>
              </a:spcAft>
              <a:buFont typeface="Wingdings 2"/>
              <a:buChar char=""/>
              <a:defRPr/>
            </a:pPr>
            <a:r>
              <a:rPr lang="fi-FI" dirty="0">
                <a:latin typeface="Kristen ITC" pitchFamily="66" charset="0"/>
              </a:rPr>
              <a:t>järjestöt</a:t>
            </a:r>
          </a:p>
          <a:p>
            <a:pPr marL="265176" indent="-265176" eaLnBrk="1" fontAlgn="auto" hangingPunct="1">
              <a:spcAft>
                <a:spcPts val="0"/>
              </a:spcAft>
              <a:buFont typeface="Wingdings 2"/>
              <a:buChar char=""/>
              <a:defRPr/>
            </a:pPr>
            <a:r>
              <a:rPr lang="fi-FI" dirty="0">
                <a:latin typeface="Kristen ITC" pitchFamily="66" charset="0"/>
              </a:rPr>
              <a:t>Seurakunnat</a:t>
            </a:r>
          </a:p>
          <a:p>
            <a:pPr marL="265176" indent="-265176" eaLnBrk="1" fontAlgn="auto" hangingPunct="1">
              <a:spcAft>
                <a:spcPts val="0"/>
              </a:spcAft>
              <a:buFont typeface="Wingdings 2"/>
              <a:buChar char=""/>
              <a:defRPr/>
            </a:pPr>
            <a:r>
              <a:rPr lang="fi-FI" dirty="0">
                <a:latin typeface="Kristen ITC" pitchFamily="66" charset="0"/>
              </a:rPr>
              <a:t>Yksityiset palvelun tuottajat</a:t>
            </a:r>
          </a:p>
        </p:txBody>
      </p:sp>
      <p:sp>
        <p:nvSpPr>
          <p:cNvPr id="10245" name="Dian numeron paikkamerkki 6">
            <a:extLst>
              <a:ext uri="{FF2B5EF4-FFF2-40B4-BE49-F238E27FC236}">
                <a16:creationId xmlns:a16="http://schemas.microsoft.com/office/drawing/2014/main" id="{A853D11F-377B-4DDA-8099-6049EBF178CA}"/>
              </a:ext>
            </a:extLst>
          </p:cNvPr>
          <p:cNvSpPr>
            <a:spLocks noGrp="1"/>
          </p:cNvSpPr>
          <p:nvPr>
            <p:ph type="sldNum" sz="quarter" idx="12"/>
          </p:nvPr>
        </p:nvSpPr>
        <p:spPr bwMode="auto">
          <a:xfrm>
            <a:off x="6062663" y="6111875"/>
            <a:ext cx="2286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lgn="l">
              <a:spcBef>
                <a:spcPct val="0"/>
              </a:spcBef>
              <a:buClrTx/>
              <a:buSzTx/>
              <a:buFontTx/>
              <a:buNone/>
            </a:pPr>
            <a:fld id="{B2DABBB3-806A-4878-9EC4-007C113C165B}" type="slidenum">
              <a:rPr lang="fi-FI" altLang="fi-FI" sz="1000" smtClean="0">
                <a:solidFill>
                  <a:srgbClr val="A3B4B8"/>
                </a:solidFill>
              </a:rPr>
              <a:pPr algn="l">
                <a:spcBef>
                  <a:spcPct val="0"/>
                </a:spcBef>
                <a:buClrTx/>
                <a:buSzTx/>
                <a:buFontTx/>
                <a:buNone/>
              </a:pPr>
              <a:t>3</a:t>
            </a:fld>
            <a:endParaRPr lang="fi-FI" altLang="fi-FI" sz="1000">
              <a:solidFill>
                <a:srgbClr val="A3B4B8"/>
              </a:solidFill>
            </a:endParaRPr>
          </a:p>
        </p:txBody>
      </p:sp>
      <p:sp>
        <p:nvSpPr>
          <p:cNvPr id="11271" name="Alatunnisteen paikkamerkki 5">
            <a:extLst>
              <a:ext uri="{FF2B5EF4-FFF2-40B4-BE49-F238E27FC236}">
                <a16:creationId xmlns:a16="http://schemas.microsoft.com/office/drawing/2014/main" id="{9FBDABAE-BF6D-4D45-9247-416D3F67F113}"/>
              </a:ext>
            </a:extLst>
          </p:cNvPr>
          <p:cNvSpPr>
            <a:spLocks noGrp="1"/>
          </p:cNvSpPr>
          <p:nvPr>
            <p:ph type="ftr" sz="quarter" idx="11"/>
          </p:nvPr>
        </p:nvSpPr>
        <p:spPr bwMode="auto">
          <a:xfrm>
            <a:off x="8348663" y="6111875"/>
            <a:ext cx="457200" cy="365125"/>
          </a:xfrm>
          <a:ln>
            <a:miter lim="800000"/>
            <a:headEnd/>
            <a:tailEnd/>
          </a:ln>
        </p:spPr>
        <p:txBody>
          <a:bodyPr wrap="square" lIns="91440" tIns="45720" rIns="91440" bIns="45720" numCol="1" anchorCtr="0" compatLnSpc="1">
            <a:prstTxWarp prst="textNoShape">
              <a:avLst/>
            </a:prstTxWarp>
          </a:bodyPr>
          <a:lstStyle/>
          <a:p>
            <a:pPr algn="r">
              <a:defRPr/>
            </a:pPr>
            <a:r>
              <a:rPr lang="fi-FI" smtClean="0"/>
              <a:t>Tuula Hovilainen-Kilpinen</a:t>
            </a:r>
            <a:endParaRPr lang="fi-FI"/>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
            <a:extLst>
              <a:ext uri="{FF2B5EF4-FFF2-40B4-BE49-F238E27FC236}">
                <a16:creationId xmlns:a16="http://schemas.microsoft.com/office/drawing/2014/main" id="{DDF532AF-4C50-41FF-8A40-32214A64DFC5}"/>
              </a:ext>
            </a:extLst>
          </p:cNvPr>
          <p:cNvSpPr>
            <a:spLocks noGrp="1" noChangeArrowheads="1"/>
          </p:cNvSpPr>
          <p:nvPr>
            <p:ph type="title"/>
          </p:nvPr>
        </p:nvSpPr>
        <p:spPr>
          <a:xfrm>
            <a:off x="612775" y="228600"/>
            <a:ext cx="8153400" cy="990600"/>
          </a:xfrm>
        </p:spPr>
        <p:txBody>
          <a:bodyPr/>
          <a:lstStyle/>
          <a:p>
            <a:pPr eaLnBrk="1" fontAlgn="auto" hangingPunct="1">
              <a:spcAft>
                <a:spcPts val="0"/>
              </a:spcAft>
              <a:defRPr/>
            </a:pPr>
            <a:endParaRPr lang="fi-FI">
              <a:solidFill>
                <a:schemeClr val="accent1">
                  <a:tint val="88000"/>
                  <a:satMod val="150000"/>
                </a:schemeClr>
              </a:solidFill>
            </a:endParaRPr>
          </a:p>
        </p:txBody>
      </p:sp>
      <p:sp>
        <p:nvSpPr>
          <p:cNvPr id="12292" name="Alatunnisteen paikkamerkki 4">
            <a:extLst>
              <a:ext uri="{FF2B5EF4-FFF2-40B4-BE49-F238E27FC236}">
                <a16:creationId xmlns:a16="http://schemas.microsoft.com/office/drawing/2014/main" id="{2E3D53EA-EB83-4243-A8FD-795CBBFB5022}"/>
              </a:ext>
            </a:extLst>
          </p:cNvPr>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i-FI" smtClean="0"/>
              <a:t>Tuula Hovilainen-Kilpinen</a:t>
            </a:r>
            <a:endParaRPr lang="fi-FI"/>
          </a:p>
        </p:txBody>
      </p:sp>
      <p:sp>
        <p:nvSpPr>
          <p:cNvPr id="11268" name="Dian numeron paikkamerkki 5">
            <a:extLst>
              <a:ext uri="{FF2B5EF4-FFF2-40B4-BE49-F238E27FC236}">
                <a16:creationId xmlns:a16="http://schemas.microsoft.com/office/drawing/2014/main" id="{A3268590-D7F3-408F-8E6E-BDAD1FDB3E3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14C9011B-4791-4066-A918-2E474C1CA2BB}" type="slidenum">
              <a:rPr lang="fi-FI" altLang="fi-FI" sz="1000" smtClean="0">
                <a:solidFill>
                  <a:srgbClr val="A3B4B8"/>
                </a:solidFill>
              </a:rPr>
              <a:pPr>
                <a:spcBef>
                  <a:spcPct val="0"/>
                </a:spcBef>
                <a:buClrTx/>
                <a:buSzTx/>
                <a:buFontTx/>
                <a:buNone/>
              </a:pPr>
              <a:t>4</a:t>
            </a:fld>
            <a:endParaRPr lang="fi-FI" altLang="fi-FI" sz="1000">
              <a:solidFill>
                <a:srgbClr val="A3B4B8"/>
              </a:solidFill>
            </a:endParaRPr>
          </a:p>
        </p:txBody>
      </p:sp>
      <p:sp>
        <p:nvSpPr>
          <p:cNvPr id="11269" name="Rectangle 3">
            <a:extLst>
              <a:ext uri="{FF2B5EF4-FFF2-40B4-BE49-F238E27FC236}">
                <a16:creationId xmlns:a16="http://schemas.microsoft.com/office/drawing/2014/main" id="{546B1969-C9F9-4D18-B712-F1FD8996135F}"/>
              </a:ext>
            </a:extLst>
          </p:cNvPr>
          <p:cNvSpPr>
            <a:spLocks noGrp="1" noChangeArrowheads="1"/>
          </p:cNvSpPr>
          <p:nvPr>
            <p:ph sz="quarter" idx="1"/>
          </p:nvPr>
        </p:nvSpPr>
        <p:spPr>
          <a:xfrm>
            <a:off x="612775" y="1600200"/>
            <a:ext cx="8153400" cy="4495800"/>
          </a:xfrm>
        </p:spPr>
        <p:txBody>
          <a:bodyPr/>
          <a:lstStyle/>
          <a:p>
            <a:pPr eaLnBrk="1" hangingPunct="1"/>
            <a:r>
              <a:rPr lang="fi-FI" altLang="fi-FI">
                <a:latin typeface="Kristen ITC" panose="03050502040202030202" pitchFamily="66" charset="0"/>
              </a:rPr>
              <a:t>kaikki tahot hoitavat asiakkaita/ potilaita oman osaamisen mukaan</a:t>
            </a:r>
          </a:p>
          <a:p>
            <a:pPr eaLnBrk="1" hangingPunct="1"/>
            <a:r>
              <a:rPr lang="fi-FI" altLang="fi-FI">
                <a:latin typeface="Kristen ITC" panose="03050502040202030202" pitchFamily="66" charset="0"/>
              </a:rPr>
              <a:t>Hoidon suunnitelman tekeminen korostuu, jatkuvuuden takaaminen</a:t>
            </a:r>
          </a:p>
          <a:p>
            <a:pPr eaLnBrk="1" hangingPunct="1"/>
            <a:r>
              <a:rPr lang="fi-FI" altLang="fi-FI">
                <a:latin typeface="Kristen ITC" panose="03050502040202030202" pitchFamily="66" charset="0"/>
              </a:rPr>
              <a:t>pääkäyttäjinä vanhukset, vammaiset, pitkäaikaissairaat, päihde- ja mielenterveysasiakkaat</a:t>
            </a:r>
          </a:p>
        </p:txBody>
      </p:sp>
      <p:pic>
        <p:nvPicPr>
          <p:cNvPr id="11270" name="Picture 5" descr="laakari">
            <a:hlinkClick r:id="rId2"/>
            <a:extLst>
              <a:ext uri="{FF2B5EF4-FFF2-40B4-BE49-F238E27FC236}">
                <a16:creationId xmlns:a16="http://schemas.microsoft.com/office/drawing/2014/main" id="{C41B8138-79B7-4E9D-82FB-2939F5D73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4648200"/>
            <a:ext cx="10096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7" descr="vanhus_0">
            <a:hlinkClick r:id="rId4"/>
            <a:extLst>
              <a:ext uri="{FF2B5EF4-FFF2-40B4-BE49-F238E27FC236}">
                <a16:creationId xmlns:a16="http://schemas.microsoft.com/office/drawing/2014/main" id="{0104D1C9-8597-4B32-AC77-6E32E50F6A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4724400"/>
            <a:ext cx="2286000"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1F4EB9E6-60AD-4250-A554-D0B4D2AF328F}"/>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fi-FI" dirty="0">
                <a:solidFill>
                  <a:schemeClr val="accent1">
                    <a:tint val="88000"/>
                    <a:satMod val="150000"/>
                  </a:schemeClr>
                </a:solidFill>
                <a:latin typeface="Kristen ITC" pitchFamily="66" charset="0"/>
              </a:rPr>
              <a:t>Perustason terveydenhuoltopalvelut</a:t>
            </a:r>
          </a:p>
        </p:txBody>
      </p:sp>
      <p:sp>
        <p:nvSpPr>
          <p:cNvPr id="14340" name="Alatunnisteen paikkamerkki 4">
            <a:extLst>
              <a:ext uri="{FF2B5EF4-FFF2-40B4-BE49-F238E27FC236}">
                <a16:creationId xmlns:a16="http://schemas.microsoft.com/office/drawing/2014/main" id="{6626EE9B-7ACB-4860-AAB2-68F29ED6BB5C}"/>
              </a:ext>
            </a:extLst>
          </p:cNvPr>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i-FI" smtClean="0"/>
              <a:t>Tuula Hovilainen-Kilpinen</a:t>
            </a:r>
            <a:endParaRPr lang="fi-FI"/>
          </a:p>
        </p:txBody>
      </p:sp>
      <p:sp>
        <p:nvSpPr>
          <p:cNvPr id="12292" name="Dian numeron paikkamerkki 5">
            <a:extLst>
              <a:ext uri="{FF2B5EF4-FFF2-40B4-BE49-F238E27FC236}">
                <a16:creationId xmlns:a16="http://schemas.microsoft.com/office/drawing/2014/main" id="{DA874B2B-47BE-4E2F-AEC5-1ADA666ABCB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663BCB5E-DE07-44FC-A169-E632B2F33A56}" type="slidenum">
              <a:rPr lang="fi-FI" altLang="fi-FI" sz="1000" smtClean="0">
                <a:solidFill>
                  <a:srgbClr val="A3B4B8"/>
                </a:solidFill>
              </a:rPr>
              <a:pPr>
                <a:spcBef>
                  <a:spcPct val="0"/>
                </a:spcBef>
                <a:buClrTx/>
                <a:buSzTx/>
                <a:buFontTx/>
                <a:buNone/>
              </a:pPr>
              <a:t>5</a:t>
            </a:fld>
            <a:endParaRPr lang="fi-FI" altLang="fi-FI" sz="1000">
              <a:solidFill>
                <a:srgbClr val="A3B4B8"/>
              </a:solidFill>
            </a:endParaRPr>
          </a:p>
        </p:txBody>
      </p:sp>
      <p:sp>
        <p:nvSpPr>
          <p:cNvPr id="14342" name="Rectangle 3">
            <a:extLst>
              <a:ext uri="{FF2B5EF4-FFF2-40B4-BE49-F238E27FC236}">
                <a16:creationId xmlns:a16="http://schemas.microsoft.com/office/drawing/2014/main" id="{0B4A6873-A8F5-4EE9-B30B-C1CB10CD5AB0}"/>
              </a:ext>
            </a:extLst>
          </p:cNvPr>
          <p:cNvSpPr>
            <a:spLocks noGrp="1" noChangeArrowheads="1"/>
          </p:cNvSpPr>
          <p:nvPr>
            <p:ph sz="quarter" idx="1"/>
          </p:nvPr>
        </p:nvSpPr>
        <p:spPr>
          <a:xfrm>
            <a:off x="612775" y="1600200"/>
            <a:ext cx="8153400" cy="4495800"/>
          </a:xfrm>
        </p:spPr>
        <p:txBody>
          <a:bodyPr>
            <a:normAutofit lnSpcReduction="10000"/>
          </a:bodyPr>
          <a:lstStyle/>
          <a:p>
            <a:pPr marL="265176" indent="-265176" eaLnBrk="1" fontAlgn="auto" hangingPunct="1">
              <a:lnSpc>
                <a:spcPct val="80000"/>
              </a:lnSpc>
              <a:spcAft>
                <a:spcPts val="0"/>
              </a:spcAft>
              <a:buFont typeface="Wingdings 2"/>
              <a:buChar char=""/>
              <a:defRPr/>
            </a:pPr>
            <a:r>
              <a:rPr lang="fi-FI" dirty="0">
                <a:latin typeface="Kristen ITC" pitchFamily="66" charset="0"/>
              </a:rPr>
              <a:t>yleis- ja erikoislääkärin vastaanotot</a:t>
            </a:r>
          </a:p>
          <a:p>
            <a:pPr marL="265176" indent="-265176" eaLnBrk="1" fontAlgn="auto" hangingPunct="1">
              <a:lnSpc>
                <a:spcPct val="80000"/>
              </a:lnSpc>
              <a:spcAft>
                <a:spcPts val="0"/>
              </a:spcAft>
              <a:buFont typeface="Wingdings 2"/>
              <a:buChar char=""/>
              <a:defRPr/>
            </a:pPr>
            <a:r>
              <a:rPr lang="fi-FI" dirty="0">
                <a:latin typeface="Kristen ITC" pitchFamily="66" charset="0"/>
              </a:rPr>
              <a:t>sh ja </a:t>
            </a:r>
            <a:r>
              <a:rPr lang="fi-FI" dirty="0" err="1">
                <a:latin typeface="Kristen ITC" pitchFamily="66" charset="0"/>
              </a:rPr>
              <a:t>th</a:t>
            </a:r>
            <a:r>
              <a:rPr lang="fi-FI" dirty="0">
                <a:latin typeface="Kristen ITC" pitchFamily="66" charset="0"/>
              </a:rPr>
              <a:t> vastaanotot</a:t>
            </a:r>
          </a:p>
          <a:p>
            <a:pPr marL="265176" indent="-265176" eaLnBrk="1" fontAlgn="auto" hangingPunct="1">
              <a:lnSpc>
                <a:spcPct val="80000"/>
              </a:lnSpc>
              <a:spcAft>
                <a:spcPts val="0"/>
              </a:spcAft>
              <a:buFont typeface="Wingdings 2"/>
              <a:buChar char=""/>
              <a:defRPr/>
            </a:pPr>
            <a:r>
              <a:rPr lang="fi-FI" dirty="0">
                <a:latin typeface="Kristen ITC" pitchFamily="66" charset="0"/>
              </a:rPr>
              <a:t>haavahoitajan </a:t>
            </a:r>
            <a:r>
              <a:rPr lang="fi-FI" dirty="0" err="1">
                <a:latin typeface="Kristen ITC" pitchFamily="66" charset="0"/>
              </a:rPr>
              <a:t>vo</a:t>
            </a:r>
            <a:r>
              <a:rPr lang="fi-FI" dirty="0">
                <a:latin typeface="Kristen ITC" pitchFamily="66" charset="0"/>
              </a:rPr>
              <a:t>.</a:t>
            </a:r>
          </a:p>
          <a:p>
            <a:pPr marL="265176" indent="-265176" eaLnBrk="1" fontAlgn="auto" hangingPunct="1">
              <a:lnSpc>
                <a:spcPct val="80000"/>
              </a:lnSpc>
              <a:spcAft>
                <a:spcPts val="0"/>
              </a:spcAft>
              <a:buFont typeface="Wingdings 2"/>
              <a:buChar char=""/>
              <a:defRPr/>
            </a:pPr>
            <a:r>
              <a:rPr lang="fi-FI" dirty="0" err="1">
                <a:latin typeface="Kristen ITC" pitchFamily="66" charset="0"/>
              </a:rPr>
              <a:t>rtg</a:t>
            </a:r>
            <a:r>
              <a:rPr lang="fi-FI" dirty="0">
                <a:latin typeface="Kristen ITC" pitchFamily="66" charset="0"/>
              </a:rPr>
              <a:t>, </a:t>
            </a:r>
            <a:r>
              <a:rPr lang="fi-FI" dirty="0" err="1">
                <a:latin typeface="Kristen ITC" pitchFamily="66" charset="0"/>
              </a:rPr>
              <a:t>labroratorio</a:t>
            </a:r>
            <a:endParaRPr lang="fi-FI" dirty="0">
              <a:latin typeface="Kristen ITC" pitchFamily="66" charset="0"/>
            </a:endParaRPr>
          </a:p>
          <a:p>
            <a:pPr marL="265176" indent="-265176" eaLnBrk="1" fontAlgn="auto" hangingPunct="1">
              <a:lnSpc>
                <a:spcPct val="80000"/>
              </a:lnSpc>
              <a:spcAft>
                <a:spcPts val="0"/>
              </a:spcAft>
              <a:buFont typeface="Wingdings 2"/>
              <a:buChar char=""/>
              <a:defRPr/>
            </a:pPr>
            <a:r>
              <a:rPr lang="fi-FI" dirty="0">
                <a:latin typeface="Kristen ITC" pitchFamily="66" charset="0"/>
              </a:rPr>
              <a:t>päivystystoiminta</a:t>
            </a:r>
          </a:p>
          <a:p>
            <a:pPr marL="265176" indent="-265176" eaLnBrk="1" fontAlgn="auto" hangingPunct="1">
              <a:lnSpc>
                <a:spcPct val="80000"/>
              </a:lnSpc>
              <a:spcAft>
                <a:spcPts val="0"/>
              </a:spcAft>
              <a:buFont typeface="Wingdings 2"/>
              <a:buChar char=""/>
              <a:defRPr/>
            </a:pPr>
            <a:r>
              <a:rPr lang="fi-FI" dirty="0">
                <a:latin typeface="Kristen ITC" pitchFamily="66" charset="0"/>
              </a:rPr>
              <a:t>kotihoito ja kotisairaalat</a:t>
            </a:r>
          </a:p>
          <a:p>
            <a:pPr marL="265176" indent="-265176" eaLnBrk="1" fontAlgn="auto" hangingPunct="1">
              <a:lnSpc>
                <a:spcPct val="80000"/>
              </a:lnSpc>
              <a:spcAft>
                <a:spcPts val="0"/>
              </a:spcAft>
              <a:buFont typeface="Wingdings 2"/>
              <a:buChar char=""/>
              <a:defRPr/>
            </a:pPr>
            <a:r>
              <a:rPr lang="fi-FI" dirty="0">
                <a:latin typeface="Kristen ITC" pitchFamily="66" charset="0"/>
              </a:rPr>
              <a:t>suunterveydenhuolto</a:t>
            </a:r>
          </a:p>
          <a:p>
            <a:pPr marL="265176" indent="-265176" eaLnBrk="1" fontAlgn="auto" hangingPunct="1">
              <a:lnSpc>
                <a:spcPct val="80000"/>
              </a:lnSpc>
              <a:spcAft>
                <a:spcPts val="0"/>
              </a:spcAft>
              <a:buFont typeface="Wingdings 2"/>
              <a:buChar char=""/>
              <a:defRPr/>
            </a:pPr>
            <a:r>
              <a:rPr lang="fi-FI" dirty="0">
                <a:latin typeface="Kristen ITC" pitchFamily="66" charset="0"/>
              </a:rPr>
              <a:t>työterveyshuolto</a:t>
            </a:r>
          </a:p>
          <a:p>
            <a:pPr marL="265176" indent="-265176" eaLnBrk="1" fontAlgn="auto" hangingPunct="1">
              <a:lnSpc>
                <a:spcPct val="80000"/>
              </a:lnSpc>
              <a:spcAft>
                <a:spcPts val="0"/>
              </a:spcAft>
              <a:buFont typeface="Wingdings 2"/>
              <a:buChar char=""/>
              <a:defRPr/>
            </a:pPr>
            <a:r>
              <a:rPr lang="fi-FI" dirty="0">
                <a:latin typeface="Kristen ITC" pitchFamily="66" charset="0"/>
              </a:rPr>
              <a:t>Mielenterveyspalvelut</a:t>
            </a:r>
          </a:p>
          <a:p>
            <a:pPr marL="265176" indent="-265176" eaLnBrk="1" fontAlgn="auto" hangingPunct="1">
              <a:lnSpc>
                <a:spcPct val="80000"/>
              </a:lnSpc>
              <a:spcAft>
                <a:spcPts val="0"/>
              </a:spcAft>
              <a:buFont typeface="Wingdings 2"/>
              <a:buChar char=""/>
              <a:defRPr/>
            </a:pPr>
            <a:r>
              <a:rPr lang="fi-FI" dirty="0">
                <a:latin typeface="Kristen ITC" pitchFamily="66" charset="0"/>
              </a:rPr>
              <a:t>sairaankuljetus</a:t>
            </a:r>
          </a:p>
          <a:p>
            <a:pPr marL="265176" indent="-265176" eaLnBrk="1" fontAlgn="auto" hangingPunct="1">
              <a:lnSpc>
                <a:spcPct val="80000"/>
              </a:lnSpc>
              <a:spcAft>
                <a:spcPts val="0"/>
              </a:spcAft>
              <a:buFont typeface="Wingdings 2"/>
              <a:buChar char=""/>
              <a:defRPr/>
            </a:pPr>
            <a:endParaRPr lang="fi-FI" dirty="0">
              <a:latin typeface="Kristen ITC" pitchFamily="66" charset="0"/>
            </a:endParaRPr>
          </a:p>
          <a:p>
            <a:pPr marL="265176" indent="-265176" eaLnBrk="1" fontAlgn="auto" hangingPunct="1">
              <a:lnSpc>
                <a:spcPct val="80000"/>
              </a:lnSpc>
              <a:spcAft>
                <a:spcPts val="0"/>
              </a:spcAft>
              <a:buFont typeface="Wingdings 2"/>
              <a:buChar char=""/>
              <a:defRPr/>
            </a:pPr>
            <a:r>
              <a:rPr lang="fi-FI" dirty="0">
                <a:latin typeface="Kristen ITC" pitchFamily="66" charset="0"/>
              </a:rPr>
              <a:t>Terveyskeskuksen sairaalat</a:t>
            </a:r>
          </a:p>
        </p:txBody>
      </p:sp>
      <p:pic>
        <p:nvPicPr>
          <p:cNvPr id="12294" name="Picture 5" descr="136_ambulanssi">
            <a:hlinkClick r:id="rId2"/>
            <a:extLst>
              <a:ext uri="{FF2B5EF4-FFF2-40B4-BE49-F238E27FC236}">
                <a16:creationId xmlns:a16="http://schemas.microsoft.com/office/drawing/2014/main" id="{CFB7BB23-725C-4003-8683-42ECE39799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124200"/>
            <a:ext cx="88582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7" descr="keskussairaala2">
            <a:hlinkClick r:id="rId4"/>
            <a:extLst>
              <a:ext uri="{FF2B5EF4-FFF2-40B4-BE49-F238E27FC236}">
                <a16:creationId xmlns:a16="http://schemas.microsoft.com/office/drawing/2014/main" id="{B3196906-2F3C-49EA-B984-F77E2FBD66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4038600"/>
            <a:ext cx="78105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9" descr="laboratorio">
            <a:hlinkClick r:id="rId6"/>
            <a:extLst>
              <a:ext uri="{FF2B5EF4-FFF2-40B4-BE49-F238E27FC236}">
                <a16:creationId xmlns:a16="http://schemas.microsoft.com/office/drawing/2014/main" id="{E824B4D6-2975-498D-92BB-37C8F3AE513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5105400"/>
            <a:ext cx="1143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11" descr="Rontgen">
            <a:hlinkClick r:id="rId8"/>
            <a:extLst>
              <a:ext uri="{FF2B5EF4-FFF2-40B4-BE49-F238E27FC236}">
                <a16:creationId xmlns:a16="http://schemas.microsoft.com/office/drawing/2014/main" id="{E5E3B941-0058-4FC1-B788-41F87B9610C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5963" y="3716338"/>
            <a:ext cx="100965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A16845B-7203-499B-A5E0-D79DCB128C2F}"/>
              </a:ext>
            </a:extLst>
          </p:cNvPr>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fi-FI" dirty="0">
                <a:solidFill>
                  <a:schemeClr val="accent1">
                    <a:tint val="88000"/>
                    <a:satMod val="150000"/>
                  </a:schemeClr>
                </a:solidFill>
                <a:latin typeface="Kristen ITC" pitchFamily="66" charset="0"/>
              </a:rPr>
              <a:t>Erityispalvelut erikoissairaanhoidossa</a:t>
            </a:r>
          </a:p>
        </p:txBody>
      </p:sp>
      <p:sp>
        <p:nvSpPr>
          <p:cNvPr id="13315" name="Sisällön paikkamerkki 2">
            <a:extLst>
              <a:ext uri="{FF2B5EF4-FFF2-40B4-BE49-F238E27FC236}">
                <a16:creationId xmlns:a16="http://schemas.microsoft.com/office/drawing/2014/main" id="{A28F8417-842F-49CC-86A4-29C5DBE61DAA}"/>
              </a:ext>
            </a:extLst>
          </p:cNvPr>
          <p:cNvSpPr>
            <a:spLocks noGrp="1"/>
          </p:cNvSpPr>
          <p:nvPr>
            <p:ph idx="1"/>
          </p:nvPr>
        </p:nvSpPr>
        <p:spPr>
          <a:xfrm>
            <a:off x="503238" y="530225"/>
            <a:ext cx="8183562" cy="4187825"/>
          </a:xfrm>
        </p:spPr>
        <p:txBody>
          <a:bodyPr/>
          <a:lstStyle/>
          <a:p>
            <a:pPr eaLnBrk="1" hangingPunct="1"/>
            <a:r>
              <a:rPr lang="fi-FI" altLang="fi-FI">
                <a:latin typeface="Kristen ITC" panose="03050502040202030202" pitchFamily="66" charset="0"/>
              </a:rPr>
              <a:t>Suomi jaettu erityispalvelujen piiriin, joissa tapahtuu erikoissairaanhoidolliset toimenpiteet, tutkimukset ja hoito.</a:t>
            </a:r>
          </a:p>
          <a:p>
            <a:pPr eaLnBrk="1" hangingPunct="1"/>
            <a:r>
              <a:rPr lang="fi-FI" altLang="fi-FI">
                <a:latin typeface="Kristen ITC" panose="03050502040202030202" pitchFamily="66" charset="0"/>
              </a:rPr>
              <a:t>Erityispalvelupiirien muodostaminen jatkuu edelleen. Ennen oli 20 piiriä, nykyisin pyritään pienempiin ja kustannustehokkaisiin piireihin: sote-uudistuksessa ehkä 5.</a:t>
            </a:r>
          </a:p>
        </p:txBody>
      </p:sp>
      <p:sp>
        <p:nvSpPr>
          <p:cNvPr id="5" name="Alatunnisteen paikkamerkki 4">
            <a:extLst>
              <a:ext uri="{FF2B5EF4-FFF2-40B4-BE49-F238E27FC236}">
                <a16:creationId xmlns:a16="http://schemas.microsoft.com/office/drawing/2014/main" id="{D053C66C-0350-4F9F-B07C-FE84C5D33C70}"/>
              </a:ext>
            </a:extLst>
          </p:cNvPr>
          <p:cNvSpPr>
            <a:spLocks noGrp="1"/>
          </p:cNvSpPr>
          <p:nvPr>
            <p:ph type="ftr" sz="quarter" idx="11"/>
          </p:nvPr>
        </p:nvSpPr>
        <p:spPr/>
        <p:txBody>
          <a:bodyPr/>
          <a:lstStyle/>
          <a:p>
            <a:pPr>
              <a:defRPr/>
            </a:pPr>
            <a:r>
              <a:rPr lang="fi-FI" smtClean="0"/>
              <a:t>Tuula Hovilainen-Kilpinen</a:t>
            </a:r>
            <a:endParaRPr lang="fi-FI"/>
          </a:p>
        </p:txBody>
      </p:sp>
      <p:sp>
        <p:nvSpPr>
          <p:cNvPr id="13317" name="Dian numeron paikkamerkki 5">
            <a:extLst>
              <a:ext uri="{FF2B5EF4-FFF2-40B4-BE49-F238E27FC236}">
                <a16:creationId xmlns:a16="http://schemas.microsoft.com/office/drawing/2014/main" id="{54BBB3EF-062C-4C05-AD15-06973C07AA4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3D8AF3C9-392C-496D-8DEE-9DC557800F63}" type="slidenum">
              <a:rPr lang="fi-FI" altLang="fi-FI" sz="1000" smtClean="0">
                <a:solidFill>
                  <a:srgbClr val="A3B4B8"/>
                </a:solidFill>
              </a:rPr>
              <a:pPr>
                <a:spcBef>
                  <a:spcPct val="0"/>
                </a:spcBef>
                <a:buClrTx/>
                <a:buSzTx/>
                <a:buFontTx/>
                <a:buNone/>
              </a:pPr>
              <a:t>6</a:t>
            </a:fld>
            <a:endParaRPr lang="fi-FI" altLang="fi-FI" sz="1000">
              <a:solidFill>
                <a:srgbClr val="A3B4B8"/>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B3D242-EDBC-4FE8-B26E-6EBD92D259C5}"/>
              </a:ext>
            </a:extLst>
          </p:cNvPr>
          <p:cNvSpPr>
            <a:spLocks noGrp="1"/>
          </p:cNvSpPr>
          <p:nvPr>
            <p:ph type="title"/>
          </p:nvPr>
        </p:nvSpPr>
        <p:spPr>
          <a:xfrm>
            <a:off x="503238" y="4983163"/>
            <a:ext cx="8183562" cy="1052512"/>
          </a:xfrm>
        </p:spPr>
        <p:txBody>
          <a:bodyPr>
            <a:normAutofit fontScale="90000"/>
          </a:bodyPr>
          <a:lstStyle/>
          <a:p>
            <a:pPr>
              <a:defRPr/>
            </a:pPr>
            <a:r>
              <a:rPr lang="fi-FI" dirty="0" err="1"/>
              <a:t>Sote</a:t>
            </a:r>
            <a:r>
              <a:rPr lang="fi-FI" dirty="0"/>
              <a:t> </a:t>
            </a:r>
            <a:r>
              <a:rPr lang="fi-FI" dirty="0" smtClean="0"/>
              <a:t>uudistus, tuleeko vai eikä tule?</a:t>
            </a:r>
            <a:endParaRPr lang="fi-FI" dirty="0"/>
          </a:p>
        </p:txBody>
      </p:sp>
      <p:sp>
        <p:nvSpPr>
          <p:cNvPr id="3" name="Sisällön paikkamerkki 2">
            <a:extLst>
              <a:ext uri="{FF2B5EF4-FFF2-40B4-BE49-F238E27FC236}">
                <a16:creationId xmlns:a16="http://schemas.microsoft.com/office/drawing/2014/main" id="{CEEDFC89-A0D1-4C18-92AB-337CB0CAE919}"/>
              </a:ext>
            </a:extLst>
          </p:cNvPr>
          <p:cNvSpPr>
            <a:spLocks noGrp="1"/>
          </p:cNvSpPr>
          <p:nvPr>
            <p:ph idx="1"/>
          </p:nvPr>
        </p:nvSpPr>
        <p:spPr>
          <a:xfrm>
            <a:off x="503238" y="530225"/>
            <a:ext cx="8183562" cy="4187825"/>
          </a:xfrm>
        </p:spPr>
        <p:txBody>
          <a:bodyPr/>
          <a:lstStyle/>
          <a:p>
            <a:pPr>
              <a:defRPr/>
            </a:pPr>
            <a:r>
              <a:rPr lang="fi-FI" dirty="0"/>
              <a:t>Eduskunnan päätös </a:t>
            </a:r>
            <a:r>
              <a:rPr lang="fi-FI" dirty="0" err="1"/>
              <a:t>sos-</a:t>
            </a:r>
            <a:r>
              <a:rPr lang="fi-FI" dirty="0"/>
              <a:t> ja terveyspalveluiden uudistuksesta</a:t>
            </a:r>
          </a:p>
          <a:p>
            <a:pPr>
              <a:defRPr/>
            </a:pPr>
            <a:r>
              <a:rPr lang="fi-FI" dirty="0"/>
              <a:t>5 alueellista järjestäjää (yo-kaupungit)</a:t>
            </a:r>
          </a:p>
          <a:p>
            <a:pPr>
              <a:defRPr/>
            </a:pPr>
            <a:r>
              <a:rPr lang="fi-FI" dirty="0"/>
              <a:t>Tavoitteena: </a:t>
            </a:r>
          </a:p>
          <a:p>
            <a:pPr marL="514350" indent="-514350">
              <a:buFont typeface="Wingdings 2" panose="05020102010507070707" pitchFamily="18" charset="2"/>
              <a:buAutoNum type="alphaLcParenR"/>
              <a:defRPr/>
            </a:pPr>
            <a:r>
              <a:rPr lang="fi-FI" dirty="0"/>
              <a:t>Yhdenvertaiset palvelut kaikille</a:t>
            </a:r>
          </a:p>
          <a:p>
            <a:pPr marL="514350" indent="-514350">
              <a:buFont typeface="Wingdings 2" panose="05020102010507070707" pitchFamily="18" charset="2"/>
              <a:buAutoNum type="alphaLcParenR"/>
              <a:defRPr/>
            </a:pPr>
            <a:r>
              <a:rPr lang="fi-FI" dirty="0"/>
              <a:t>Palveluketjujen riittävyys</a:t>
            </a:r>
          </a:p>
          <a:p>
            <a:pPr marL="514350" indent="-514350">
              <a:buFont typeface="Wingdings 2" panose="05020102010507070707" pitchFamily="18" charset="2"/>
              <a:buAutoNum type="alphaLcParenR"/>
              <a:defRPr/>
            </a:pPr>
            <a:r>
              <a:rPr lang="fi-FI" dirty="0"/>
              <a:t>Hallinnon purku ja taloudellisuus</a:t>
            </a:r>
          </a:p>
          <a:p>
            <a:pPr marL="514350" indent="-514350">
              <a:buFont typeface="Wingdings 2" panose="05020102010507070707" pitchFamily="18" charset="2"/>
              <a:buAutoNum type="alphaLcParenR"/>
              <a:defRPr/>
            </a:pPr>
            <a:r>
              <a:rPr lang="fi-FI" dirty="0"/>
              <a:t>Varhainen puuttuminen</a:t>
            </a:r>
          </a:p>
          <a:p>
            <a:pPr marL="514350" indent="-514350">
              <a:buFont typeface="Wingdings 2" panose="05020102010507070707" pitchFamily="18" charset="2"/>
              <a:buAutoNum type="alphaLcParenR"/>
              <a:defRPr/>
            </a:pPr>
            <a:r>
              <a:rPr lang="fi-FI" dirty="0"/>
              <a:t>Terveyserojen kaventaminen</a:t>
            </a:r>
          </a:p>
          <a:p>
            <a:pPr marL="514350" indent="-514350">
              <a:buFont typeface="Wingdings 2" panose="05020102010507070707" pitchFamily="18" charset="2"/>
              <a:buAutoNum type="alphaLcParenR"/>
              <a:defRPr/>
            </a:pPr>
            <a:r>
              <a:rPr lang="fi-FI" dirty="0"/>
              <a:t>Rahoitus, henkilökunnan saatavuus ja osaaminen tasalaatuista</a:t>
            </a:r>
          </a:p>
        </p:txBody>
      </p:sp>
      <p:sp>
        <p:nvSpPr>
          <p:cNvPr id="5" name="Alatunnisteen paikkamerkki 4">
            <a:extLst>
              <a:ext uri="{FF2B5EF4-FFF2-40B4-BE49-F238E27FC236}">
                <a16:creationId xmlns:a16="http://schemas.microsoft.com/office/drawing/2014/main" id="{E50ADEFB-ECB4-4B81-AD07-53176EDC57FE}"/>
              </a:ext>
            </a:extLst>
          </p:cNvPr>
          <p:cNvSpPr>
            <a:spLocks noGrp="1"/>
          </p:cNvSpPr>
          <p:nvPr>
            <p:ph type="ftr" sz="quarter" idx="11"/>
          </p:nvPr>
        </p:nvSpPr>
        <p:spPr/>
        <p:txBody>
          <a:bodyPr/>
          <a:lstStyle/>
          <a:p>
            <a:pPr>
              <a:defRPr/>
            </a:pPr>
            <a:r>
              <a:rPr lang="fi-FI" smtClean="0"/>
              <a:t>Tuula Hovilainen-Kilpinen</a:t>
            </a:r>
            <a:endParaRPr lang="fi-FI"/>
          </a:p>
        </p:txBody>
      </p:sp>
      <p:sp>
        <p:nvSpPr>
          <p:cNvPr id="15365" name="Dian numeron paikkamerkki 5">
            <a:extLst>
              <a:ext uri="{FF2B5EF4-FFF2-40B4-BE49-F238E27FC236}">
                <a16:creationId xmlns:a16="http://schemas.microsoft.com/office/drawing/2014/main" id="{8D396A04-3702-4BA1-8DA3-222F7D46E4B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ADE0D0ED-C40F-401C-B82D-FA36F967C783}" type="slidenum">
              <a:rPr lang="fi-FI" altLang="fi-FI" sz="1000" smtClean="0">
                <a:solidFill>
                  <a:srgbClr val="A3B4B8"/>
                </a:solidFill>
              </a:rPr>
              <a:pPr>
                <a:spcBef>
                  <a:spcPct val="0"/>
                </a:spcBef>
                <a:buClrTx/>
                <a:buSzTx/>
                <a:buFontTx/>
                <a:buNone/>
              </a:pPr>
              <a:t>7</a:t>
            </a:fld>
            <a:endParaRPr lang="fi-FI" altLang="fi-FI" sz="1000">
              <a:solidFill>
                <a:srgbClr val="A3B4B8"/>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CC1E4E-7EB8-41BA-8365-AD5ED4F6F622}"/>
              </a:ext>
            </a:extLst>
          </p:cNvPr>
          <p:cNvSpPr>
            <a:spLocks noGrp="1"/>
          </p:cNvSpPr>
          <p:nvPr>
            <p:ph type="title"/>
          </p:nvPr>
        </p:nvSpPr>
        <p:spPr>
          <a:xfrm>
            <a:off x="503238" y="4983163"/>
            <a:ext cx="8183562" cy="1052512"/>
          </a:xfrm>
        </p:spPr>
        <p:txBody>
          <a:bodyPr>
            <a:noAutofit/>
          </a:bodyPr>
          <a:lstStyle/>
          <a:p>
            <a:pPr eaLnBrk="1" hangingPunct="1">
              <a:defRPr/>
            </a:pPr>
            <a:r>
              <a:rPr lang="fi-FI" sz="4000" dirty="0">
                <a:latin typeface="Kristen ITC" pitchFamily="66" charset="0"/>
              </a:rPr>
              <a:t>Kotona asuva ihminen </a:t>
            </a:r>
            <a:r>
              <a:rPr lang="fi-FI" sz="4000" dirty="0" err="1" smtClean="0">
                <a:latin typeface="Kristen ITC" pitchFamily="66" charset="0"/>
              </a:rPr>
              <a:t>soten</a:t>
            </a:r>
            <a:r>
              <a:rPr lang="fi-FI" sz="4000" dirty="0" smtClean="0">
                <a:latin typeface="Kristen ITC" pitchFamily="66" charset="0"/>
              </a:rPr>
              <a:t> asiakkaana</a:t>
            </a:r>
            <a:endParaRPr lang="fi-FI" sz="4000" dirty="0">
              <a:latin typeface="Kristen ITC" pitchFamily="66" charset="0"/>
            </a:endParaRPr>
          </a:p>
        </p:txBody>
      </p:sp>
      <p:sp>
        <p:nvSpPr>
          <p:cNvPr id="5" name="Alatunnisteen paikkamerkki 4">
            <a:extLst>
              <a:ext uri="{FF2B5EF4-FFF2-40B4-BE49-F238E27FC236}">
                <a16:creationId xmlns:a16="http://schemas.microsoft.com/office/drawing/2014/main" id="{9DAF1712-F9B5-4529-B89B-636473073802}"/>
              </a:ext>
            </a:extLst>
          </p:cNvPr>
          <p:cNvSpPr>
            <a:spLocks noGrp="1"/>
          </p:cNvSpPr>
          <p:nvPr>
            <p:ph type="ftr" sz="quarter" idx="11"/>
          </p:nvPr>
        </p:nvSpPr>
        <p:spPr/>
        <p:txBody>
          <a:bodyPr/>
          <a:lstStyle/>
          <a:p>
            <a:pPr>
              <a:defRPr/>
            </a:pPr>
            <a:r>
              <a:rPr lang="fi-FI" smtClean="0"/>
              <a:t>Tuula Hovilainen-Kilpinen</a:t>
            </a:r>
            <a:endParaRPr lang="fi-FI"/>
          </a:p>
        </p:txBody>
      </p:sp>
      <p:sp>
        <p:nvSpPr>
          <p:cNvPr id="16388" name="Dian numeron paikkamerkki 5">
            <a:extLst>
              <a:ext uri="{FF2B5EF4-FFF2-40B4-BE49-F238E27FC236}">
                <a16:creationId xmlns:a16="http://schemas.microsoft.com/office/drawing/2014/main" id="{DEC50FBE-6A5B-4051-875C-385C9298515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43525BFF-C735-4102-9768-F500414D19FA}" type="slidenum">
              <a:rPr lang="fi-FI" altLang="fi-FI" sz="1000" smtClean="0">
                <a:solidFill>
                  <a:srgbClr val="A3B4B8"/>
                </a:solidFill>
              </a:rPr>
              <a:pPr>
                <a:spcBef>
                  <a:spcPct val="0"/>
                </a:spcBef>
                <a:buClrTx/>
                <a:buSzTx/>
                <a:buFontTx/>
                <a:buNone/>
              </a:pPr>
              <a:t>8</a:t>
            </a:fld>
            <a:endParaRPr lang="fi-FI" altLang="fi-FI" sz="1000">
              <a:solidFill>
                <a:srgbClr val="A3B4B8"/>
              </a:solidFill>
            </a:endParaRPr>
          </a:p>
        </p:txBody>
      </p:sp>
      <p:pic>
        <p:nvPicPr>
          <p:cNvPr id="16389" name="Picture 2" descr="C:\Users\Tuula\Pictures\2012-01-11 Palveluasuminen\PÄIVITTÄISET TOIMINNOT\Palveluasuminen 065.JPG">
            <a:extLst>
              <a:ext uri="{FF2B5EF4-FFF2-40B4-BE49-F238E27FC236}">
                <a16:creationId xmlns:a16="http://schemas.microsoft.com/office/drawing/2014/main" id="{75B38EED-4764-45DA-A1F6-799B79CA2C2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54150" y="530225"/>
            <a:ext cx="6281738" cy="4187825"/>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AB260CF-17E7-42CA-B7C9-5A0AD4611615}"/>
              </a:ext>
            </a:extLst>
          </p:cNvPr>
          <p:cNvSpPr>
            <a:spLocks noGrp="1"/>
          </p:cNvSpPr>
          <p:nvPr>
            <p:ph type="title"/>
          </p:nvPr>
        </p:nvSpPr>
        <p:spPr>
          <a:xfrm>
            <a:off x="503238" y="4983163"/>
            <a:ext cx="8183562" cy="1052512"/>
          </a:xfrm>
        </p:spPr>
        <p:txBody>
          <a:bodyPr/>
          <a:lstStyle/>
          <a:p>
            <a:pPr>
              <a:defRPr/>
            </a:pPr>
            <a:r>
              <a:rPr lang="fi-FI" dirty="0">
                <a:latin typeface="Kristen ITC" pitchFamily="66" charset="0"/>
              </a:rPr>
              <a:t>Kotihoidon käsitteistöä</a:t>
            </a:r>
          </a:p>
        </p:txBody>
      </p:sp>
      <p:sp>
        <p:nvSpPr>
          <p:cNvPr id="17411" name="Sisällön paikkamerkki 2">
            <a:extLst>
              <a:ext uri="{FF2B5EF4-FFF2-40B4-BE49-F238E27FC236}">
                <a16:creationId xmlns:a16="http://schemas.microsoft.com/office/drawing/2014/main" id="{2BA0712A-1BE2-4A8B-9175-F790E90938FF}"/>
              </a:ext>
            </a:extLst>
          </p:cNvPr>
          <p:cNvSpPr>
            <a:spLocks noGrp="1"/>
          </p:cNvSpPr>
          <p:nvPr>
            <p:ph idx="1"/>
          </p:nvPr>
        </p:nvSpPr>
        <p:spPr>
          <a:xfrm>
            <a:off x="503238" y="530225"/>
            <a:ext cx="8183562" cy="4187825"/>
          </a:xfrm>
        </p:spPr>
        <p:txBody>
          <a:bodyPr/>
          <a:lstStyle/>
          <a:p>
            <a:r>
              <a:rPr lang="fi-FI" altLang="fi-FI">
                <a:latin typeface="Kristen ITC" panose="03050502040202030202" pitchFamily="66" charset="0"/>
              </a:rPr>
              <a:t>Kotihoito</a:t>
            </a:r>
          </a:p>
          <a:p>
            <a:r>
              <a:rPr lang="fi-FI" altLang="fi-FI">
                <a:latin typeface="Kristen ITC" panose="03050502040202030202" pitchFamily="66" charset="0"/>
              </a:rPr>
              <a:t>Kotipalvelu</a:t>
            </a:r>
          </a:p>
          <a:p>
            <a:r>
              <a:rPr lang="fi-FI" altLang="fi-FI">
                <a:latin typeface="Kristen ITC" panose="03050502040202030202" pitchFamily="66" charset="0"/>
              </a:rPr>
              <a:t>Kotisairaala</a:t>
            </a:r>
          </a:p>
          <a:p>
            <a:r>
              <a:rPr lang="fi-FI" altLang="fi-FI">
                <a:latin typeface="Kristen ITC" panose="03050502040202030202" pitchFamily="66" charset="0"/>
              </a:rPr>
              <a:t>Tukipalvelut</a:t>
            </a:r>
          </a:p>
          <a:p>
            <a:r>
              <a:rPr lang="fi-FI" altLang="fi-FI">
                <a:latin typeface="Kristen ITC" panose="03050502040202030202" pitchFamily="66" charset="0"/>
              </a:rPr>
              <a:t>Kotihoidon kriteerit</a:t>
            </a:r>
          </a:p>
          <a:p>
            <a:r>
              <a:rPr lang="fi-FI" altLang="fi-FI">
                <a:latin typeface="Kristen ITC" panose="03050502040202030202" pitchFamily="66" charset="0"/>
              </a:rPr>
              <a:t>Kotihoidon ohjaaja</a:t>
            </a:r>
          </a:p>
          <a:p>
            <a:r>
              <a:rPr lang="fi-FI" altLang="fi-FI">
                <a:latin typeface="Kristen ITC" panose="03050502040202030202" pitchFamily="66" charset="0"/>
              </a:rPr>
              <a:t>Kotihoidon palveluvastaava</a:t>
            </a:r>
          </a:p>
          <a:p>
            <a:r>
              <a:rPr lang="fi-FI" altLang="fi-FI">
                <a:latin typeface="Kristen ITC" panose="03050502040202030202" pitchFamily="66" charset="0"/>
              </a:rPr>
              <a:t>Asiakkuus</a:t>
            </a:r>
          </a:p>
          <a:p>
            <a:r>
              <a:rPr lang="fi-FI" altLang="fi-FI">
                <a:latin typeface="Kristen ITC" panose="03050502040202030202" pitchFamily="66" charset="0"/>
              </a:rPr>
              <a:t>Palveluseteli</a:t>
            </a:r>
          </a:p>
          <a:p>
            <a:pPr>
              <a:buFont typeface="Wingdings 2" panose="05020102010507070707" pitchFamily="18" charset="2"/>
              <a:buNone/>
            </a:pPr>
            <a:endParaRPr lang="fi-FI" altLang="fi-FI">
              <a:latin typeface="Kristen ITC" panose="03050502040202030202" pitchFamily="66" charset="0"/>
            </a:endParaRPr>
          </a:p>
        </p:txBody>
      </p:sp>
      <p:sp>
        <p:nvSpPr>
          <p:cNvPr id="5" name="Alatunnisteen paikkamerkki 4">
            <a:extLst>
              <a:ext uri="{FF2B5EF4-FFF2-40B4-BE49-F238E27FC236}">
                <a16:creationId xmlns:a16="http://schemas.microsoft.com/office/drawing/2014/main" id="{E2626B15-044D-4AC9-BD42-290F9BCF1E4E}"/>
              </a:ext>
            </a:extLst>
          </p:cNvPr>
          <p:cNvSpPr>
            <a:spLocks noGrp="1"/>
          </p:cNvSpPr>
          <p:nvPr>
            <p:ph type="ftr" sz="quarter" idx="11"/>
          </p:nvPr>
        </p:nvSpPr>
        <p:spPr/>
        <p:txBody>
          <a:bodyPr/>
          <a:lstStyle/>
          <a:p>
            <a:pPr>
              <a:defRPr/>
            </a:pPr>
            <a:r>
              <a:rPr lang="fi-FI" smtClean="0"/>
              <a:t>Tuula Hovilainen-Kilpinen</a:t>
            </a:r>
            <a:endParaRPr lang="fi-FI"/>
          </a:p>
        </p:txBody>
      </p:sp>
      <p:sp>
        <p:nvSpPr>
          <p:cNvPr id="17413" name="Dian numeron paikkamerkki 5">
            <a:extLst>
              <a:ext uri="{FF2B5EF4-FFF2-40B4-BE49-F238E27FC236}">
                <a16:creationId xmlns:a16="http://schemas.microsoft.com/office/drawing/2014/main" id="{9BCB489C-C842-4C40-BCBA-C43A299267C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38C8254C-8A6F-456B-A8AB-00E1C921D478}" type="slidenum">
              <a:rPr lang="fi-FI" altLang="fi-FI" sz="1000" smtClean="0">
                <a:solidFill>
                  <a:srgbClr val="A3B4B8"/>
                </a:solidFill>
              </a:rPr>
              <a:pPr>
                <a:spcBef>
                  <a:spcPct val="0"/>
                </a:spcBef>
                <a:buClrTx/>
                <a:buSzTx/>
                <a:buFontTx/>
                <a:buNone/>
              </a:pPr>
              <a:t>9</a:t>
            </a:fld>
            <a:endParaRPr lang="fi-FI" altLang="fi-FI" sz="1000">
              <a:solidFill>
                <a:srgbClr val="A3B4B8"/>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BB8C408-7CF7-40AA-8A50-23A618DCF5D4}"/>
              </a:ext>
            </a:extLst>
          </p:cNvPr>
          <p:cNvSpPr>
            <a:spLocks noGrp="1"/>
          </p:cNvSpPr>
          <p:nvPr>
            <p:ph type="title"/>
          </p:nvPr>
        </p:nvSpPr>
        <p:spPr/>
        <p:txBody>
          <a:bodyPr>
            <a:normAutofit fontScale="90000"/>
          </a:bodyPr>
          <a:lstStyle/>
          <a:p>
            <a:pPr eaLnBrk="1" hangingPunct="1">
              <a:defRPr/>
            </a:pPr>
            <a:r>
              <a:rPr lang="fi-FI" dirty="0">
                <a:latin typeface="Kristen ITC" pitchFamily="66" charset="0"/>
              </a:rPr>
              <a:t>Kotona asuva kotihoidon asiakkaana</a:t>
            </a:r>
          </a:p>
        </p:txBody>
      </p:sp>
      <p:sp>
        <p:nvSpPr>
          <p:cNvPr id="6" name="Alatunnisteen paikkamerkki 5">
            <a:extLst>
              <a:ext uri="{FF2B5EF4-FFF2-40B4-BE49-F238E27FC236}">
                <a16:creationId xmlns:a16="http://schemas.microsoft.com/office/drawing/2014/main" id="{03DE3D65-573F-40EB-B4F7-0EABC91312A6}"/>
              </a:ext>
            </a:extLst>
          </p:cNvPr>
          <p:cNvSpPr>
            <a:spLocks noGrp="1"/>
          </p:cNvSpPr>
          <p:nvPr>
            <p:ph type="ftr" sz="quarter" idx="11"/>
          </p:nvPr>
        </p:nvSpPr>
        <p:spPr/>
        <p:txBody>
          <a:bodyPr/>
          <a:lstStyle/>
          <a:p>
            <a:pPr>
              <a:defRPr/>
            </a:pPr>
            <a:r>
              <a:rPr lang="fi-FI" smtClean="0"/>
              <a:t>Tuula Hovilainen-Kilpinen</a:t>
            </a:r>
            <a:endParaRPr lang="fi-FI"/>
          </a:p>
        </p:txBody>
      </p:sp>
      <p:sp>
        <p:nvSpPr>
          <p:cNvPr id="18436" name="Dian numeron paikkamerkki 6">
            <a:extLst>
              <a:ext uri="{FF2B5EF4-FFF2-40B4-BE49-F238E27FC236}">
                <a16:creationId xmlns:a16="http://schemas.microsoft.com/office/drawing/2014/main" id="{9E429B90-042F-4E68-A965-7E2B3EC2204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E29D6371-3106-4C2E-81E6-409DC822EB31}" type="slidenum">
              <a:rPr lang="fi-FI" altLang="fi-FI" sz="1000" smtClean="0">
                <a:solidFill>
                  <a:srgbClr val="A3B4B8"/>
                </a:solidFill>
              </a:rPr>
              <a:pPr>
                <a:spcBef>
                  <a:spcPct val="0"/>
                </a:spcBef>
                <a:buClrTx/>
                <a:buSzTx/>
                <a:buFontTx/>
                <a:buNone/>
              </a:pPr>
              <a:t>10</a:t>
            </a:fld>
            <a:endParaRPr lang="fi-FI" altLang="fi-FI" sz="1000">
              <a:solidFill>
                <a:srgbClr val="A3B4B8"/>
              </a:solidFill>
            </a:endParaRPr>
          </a:p>
        </p:txBody>
      </p:sp>
      <p:pic>
        <p:nvPicPr>
          <p:cNvPr id="18437" name="Picture 2" descr="C:\Users\Tuula\Pictures\2012-01-11 Palveluasuminen\PÄIVITTÄISET TOIMINNOT\ph 8.JPG">
            <a:extLst>
              <a:ext uri="{FF2B5EF4-FFF2-40B4-BE49-F238E27FC236}">
                <a16:creationId xmlns:a16="http://schemas.microsoft.com/office/drawing/2014/main" id="{05F24A27-E5AF-4906-A073-0799C02F1F1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11188" y="836613"/>
            <a:ext cx="3932237" cy="4032250"/>
          </a:xfrm>
          <a:noFill/>
        </p:spPr>
      </p:pic>
      <p:pic>
        <p:nvPicPr>
          <p:cNvPr id="18438" name="Picture 3" descr="C:\Users\Tuula\Pictures\2012-01-11 Palveluasuminen\AKTIVITEETTI\varjo 2.JPG">
            <a:extLst>
              <a:ext uri="{FF2B5EF4-FFF2-40B4-BE49-F238E27FC236}">
                <a16:creationId xmlns:a16="http://schemas.microsoft.com/office/drawing/2014/main" id="{3267F443-AD55-4E38-9E25-DCB896EE365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56150" y="836613"/>
            <a:ext cx="3930650" cy="4032250"/>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F9FB86-4BD9-4CDC-9139-37389687445A}"/>
              </a:ext>
            </a:extLst>
          </p:cNvPr>
          <p:cNvSpPr>
            <a:spLocks noGrp="1"/>
          </p:cNvSpPr>
          <p:nvPr>
            <p:ph type="title"/>
          </p:nvPr>
        </p:nvSpPr>
        <p:spPr>
          <a:xfrm>
            <a:off x="503238" y="4983163"/>
            <a:ext cx="8183562" cy="1052512"/>
          </a:xfrm>
        </p:spPr>
        <p:txBody>
          <a:bodyPr/>
          <a:lstStyle/>
          <a:p>
            <a:pPr>
              <a:defRPr/>
            </a:pPr>
            <a:r>
              <a:rPr lang="fi-FI" dirty="0" err="1" smtClean="0">
                <a:latin typeface="Kristen ITC" pitchFamily="66" charset="0"/>
              </a:rPr>
              <a:t>Soten</a:t>
            </a:r>
            <a:r>
              <a:rPr lang="fi-FI" dirty="0" smtClean="0">
                <a:latin typeface="Kristen ITC" pitchFamily="66" charset="0"/>
              </a:rPr>
              <a:t> arvot </a:t>
            </a:r>
            <a:r>
              <a:rPr lang="fi-FI" dirty="0">
                <a:latin typeface="Kristen ITC" pitchFamily="66" charset="0"/>
              </a:rPr>
              <a:t>ja periaatteet</a:t>
            </a:r>
            <a:endParaRPr lang="fi-FI" dirty="0"/>
          </a:p>
        </p:txBody>
      </p:sp>
      <p:sp>
        <p:nvSpPr>
          <p:cNvPr id="19459" name="Sisällön paikkamerkki 2">
            <a:extLst>
              <a:ext uri="{FF2B5EF4-FFF2-40B4-BE49-F238E27FC236}">
                <a16:creationId xmlns:a16="http://schemas.microsoft.com/office/drawing/2014/main" id="{8EC82A0C-F5F9-4B79-AC4B-DCF6FB5746BA}"/>
              </a:ext>
            </a:extLst>
          </p:cNvPr>
          <p:cNvSpPr>
            <a:spLocks noGrp="1"/>
          </p:cNvSpPr>
          <p:nvPr>
            <p:ph idx="1"/>
          </p:nvPr>
        </p:nvSpPr>
        <p:spPr>
          <a:xfrm>
            <a:off x="503238" y="530225"/>
            <a:ext cx="8183562" cy="4187825"/>
          </a:xfrm>
        </p:spPr>
        <p:txBody>
          <a:bodyPr/>
          <a:lstStyle/>
          <a:p>
            <a:r>
              <a:rPr lang="fi-FI" altLang="fi-FI" dirty="0" err="1" smtClean="0">
                <a:latin typeface="Kristen ITC" panose="03050502040202030202" pitchFamily="66" charset="0"/>
              </a:rPr>
              <a:t>Soten</a:t>
            </a:r>
            <a:r>
              <a:rPr lang="fi-FI" altLang="fi-FI" dirty="0" smtClean="0">
                <a:latin typeface="Kristen ITC" panose="03050502040202030202" pitchFamily="66" charset="0"/>
              </a:rPr>
              <a:t> periaatteita ovat hoidon jatkuvuus, yksilöllisyys, kokonaisvaltaisuus, turvallisuus ja salassapito. Pohtikaa </a:t>
            </a:r>
            <a:r>
              <a:rPr lang="fi-FI" altLang="fi-FI" dirty="0">
                <a:latin typeface="Kristen ITC" panose="03050502040202030202" pitchFamily="66" charset="0"/>
              </a:rPr>
              <a:t>myös miten toteutatte niitä </a:t>
            </a:r>
            <a:r>
              <a:rPr lang="fi-FI" altLang="fi-FI" dirty="0" smtClean="0">
                <a:latin typeface="Kristen ITC" panose="03050502040202030202" pitchFamily="66" charset="0"/>
              </a:rPr>
              <a:t>logistiikan näkökulmasta</a:t>
            </a:r>
            <a:r>
              <a:rPr lang="fi-FI" altLang="fi-FI" dirty="0" smtClean="0">
                <a:latin typeface="Kristen ITC" panose="03050502040202030202" pitchFamily="66" charset="0"/>
              </a:rPr>
              <a:t>?</a:t>
            </a:r>
            <a:endParaRPr lang="fi-FI" altLang="fi-FI" dirty="0">
              <a:latin typeface="Kristen ITC" panose="03050502040202030202" pitchFamily="66" charset="0"/>
            </a:endParaRPr>
          </a:p>
        </p:txBody>
      </p:sp>
      <p:sp>
        <p:nvSpPr>
          <p:cNvPr id="5" name="Alatunnisteen paikkamerkki 4">
            <a:extLst>
              <a:ext uri="{FF2B5EF4-FFF2-40B4-BE49-F238E27FC236}">
                <a16:creationId xmlns:a16="http://schemas.microsoft.com/office/drawing/2014/main" id="{EBEE9A76-5ED3-4DBB-AB6E-FEE6EFEBEEE0}"/>
              </a:ext>
            </a:extLst>
          </p:cNvPr>
          <p:cNvSpPr>
            <a:spLocks noGrp="1"/>
          </p:cNvSpPr>
          <p:nvPr>
            <p:ph type="ftr" sz="quarter" idx="11"/>
          </p:nvPr>
        </p:nvSpPr>
        <p:spPr/>
        <p:txBody>
          <a:bodyPr/>
          <a:lstStyle/>
          <a:p>
            <a:pPr>
              <a:defRPr/>
            </a:pPr>
            <a:r>
              <a:rPr lang="fi-FI" smtClean="0"/>
              <a:t>Tuula Hovilainen-Kilpinen</a:t>
            </a:r>
            <a:endParaRPr lang="fi-FI"/>
          </a:p>
        </p:txBody>
      </p:sp>
      <p:sp>
        <p:nvSpPr>
          <p:cNvPr id="19461" name="Dian numeron paikkamerkki 5">
            <a:extLst>
              <a:ext uri="{FF2B5EF4-FFF2-40B4-BE49-F238E27FC236}">
                <a16:creationId xmlns:a16="http://schemas.microsoft.com/office/drawing/2014/main" id="{0B96083E-5BE7-4BEB-924B-42003152BD4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2A81A337-C71B-4537-A4E7-B107C67342D0}" type="slidenum">
              <a:rPr lang="fi-FI" altLang="fi-FI" sz="1000" smtClean="0">
                <a:solidFill>
                  <a:srgbClr val="A3B4B8"/>
                </a:solidFill>
              </a:rPr>
              <a:pPr>
                <a:spcBef>
                  <a:spcPct val="0"/>
                </a:spcBef>
                <a:buClrTx/>
                <a:buSzTx/>
                <a:buFontTx/>
                <a:buNone/>
              </a:pPr>
              <a:t>11</a:t>
            </a:fld>
            <a:endParaRPr lang="fi-FI" altLang="fi-FI" sz="1000">
              <a:solidFill>
                <a:srgbClr val="A3B4B8"/>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3CC7ED0-FBE4-4CE7-9669-3BA47AFFF18B}"/>
              </a:ext>
            </a:extLst>
          </p:cNvPr>
          <p:cNvSpPr>
            <a:spLocks noGrp="1"/>
          </p:cNvSpPr>
          <p:nvPr>
            <p:ph type="title"/>
          </p:nvPr>
        </p:nvSpPr>
        <p:spPr>
          <a:xfrm>
            <a:off x="503238" y="4983163"/>
            <a:ext cx="8183562" cy="1052512"/>
          </a:xfrm>
        </p:spPr>
        <p:txBody>
          <a:bodyPr>
            <a:normAutofit fontScale="90000"/>
          </a:bodyPr>
          <a:lstStyle/>
          <a:p>
            <a:pPr eaLnBrk="1" hangingPunct="1">
              <a:defRPr/>
            </a:pPr>
            <a:r>
              <a:rPr lang="fi-FI" dirty="0">
                <a:latin typeface="Kristen ITC" pitchFamily="66" charset="0"/>
              </a:rPr>
              <a:t>Kotihoito terveydenhuollon palvelujärjestelmän osana, miten kotihoidon asiakkaaksi?</a:t>
            </a:r>
            <a:endParaRPr lang="fi-FI" dirty="0"/>
          </a:p>
        </p:txBody>
      </p:sp>
      <p:sp>
        <p:nvSpPr>
          <p:cNvPr id="20483" name="Sisällön paikkamerkki 2">
            <a:extLst>
              <a:ext uri="{FF2B5EF4-FFF2-40B4-BE49-F238E27FC236}">
                <a16:creationId xmlns:a16="http://schemas.microsoft.com/office/drawing/2014/main" id="{6ED3A4AD-4E68-4DD8-AF7B-2878B4F30851}"/>
              </a:ext>
            </a:extLst>
          </p:cNvPr>
          <p:cNvSpPr>
            <a:spLocks noGrp="1"/>
          </p:cNvSpPr>
          <p:nvPr>
            <p:ph idx="1"/>
          </p:nvPr>
        </p:nvSpPr>
        <p:spPr>
          <a:xfrm>
            <a:off x="503238" y="530225"/>
            <a:ext cx="8183562" cy="4187825"/>
          </a:xfrm>
        </p:spPr>
        <p:txBody>
          <a:bodyPr/>
          <a:lstStyle/>
          <a:p>
            <a:pPr eaLnBrk="1" hangingPunct="1">
              <a:buFont typeface="Wingdings 2" panose="05020102010507070707" pitchFamily="18" charset="2"/>
              <a:buNone/>
            </a:pPr>
            <a:r>
              <a:rPr lang="fi-FI" altLang="fi-FI">
                <a:latin typeface="Kristen ITC" panose="03050502040202030202" pitchFamily="66" charset="0"/>
              </a:rPr>
              <a:t>Miten asiakkaaksi?</a:t>
            </a:r>
          </a:p>
          <a:p>
            <a:pPr eaLnBrk="1" hangingPunct="1">
              <a:buFont typeface="Arial" panose="020B0604020202020204" pitchFamily="34" charset="0"/>
              <a:buChar char="•"/>
            </a:pPr>
            <a:r>
              <a:rPr lang="fi-FI" altLang="fi-FI">
                <a:latin typeface="Kristen ITC" panose="03050502040202030202" pitchFamily="66" charset="0"/>
              </a:rPr>
              <a:t>Kotiutus sairaalasta</a:t>
            </a:r>
          </a:p>
          <a:p>
            <a:pPr eaLnBrk="1" hangingPunct="1">
              <a:buFont typeface="Arial" panose="020B0604020202020204" pitchFamily="34" charset="0"/>
              <a:buChar char="•"/>
            </a:pPr>
            <a:r>
              <a:rPr lang="fi-FI" altLang="fi-FI">
                <a:latin typeface="Kristen ITC" panose="03050502040202030202" pitchFamily="66" charset="0"/>
              </a:rPr>
              <a:t>Kotiutustiimin kautta</a:t>
            </a:r>
          </a:p>
          <a:p>
            <a:pPr eaLnBrk="1" hangingPunct="1">
              <a:buFont typeface="Arial" panose="020B0604020202020204" pitchFamily="34" charset="0"/>
              <a:buChar char="•"/>
            </a:pPr>
            <a:r>
              <a:rPr lang="fi-FI" altLang="fi-FI">
                <a:latin typeface="Kristen ITC" panose="03050502040202030202" pitchFamily="66" charset="0"/>
              </a:rPr>
              <a:t>Kotiutus kuntoutuslaitoksesta</a:t>
            </a:r>
          </a:p>
          <a:p>
            <a:pPr eaLnBrk="1" hangingPunct="1">
              <a:buFont typeface="Arial" panose="020B0604020202020204" pitchFamily="34" charset="0"/>
              <a:buChar char="•"/>
            </a:pPr>
            <a:r>
              <a:rPr lang="fi-FI" altLang="fi-FI">
                <a:latin typeface="Kristen ITC" panose="03050502040202030202" pitchFamily="66" charset="0"/>
              </a:rPr>
              <a:t>Omaisten huolen kautta</a:t>
            </a:r>
          </a:p>
          <a:p>
            <a:pPr eaLnBrk="1" hangingPunct="1">
              <a:buFont typeface="Arial" panose="020B0604020202020204" pitchFamily="34" charset="0"/>
              <a:buChar char="•"/>
            </a:pPr>
            <a:r>
              <a:rPr lang="fi-FI" altLang="fi-FI">
                <a:latin typeface="Kristen ITC" panose="03050502040202030202" pitchFamily="66" charset="0"/>
              </a:rPr>
              <a:t>iän ja toimintakyvyn heikkenemisen kautta</a:t>
            </a:r>
          </a:p>
          <a:p>
            <a:pPr eaLnBrk="1" hangingPunct="1">
              <a:buFont typeface="Arial" panose="020B0604020202020204" pitchFamily="34" charset="0"/>
              <a:buChar char="•"/>
            </a:pPr>
            <a:r>
              <a:rPr lang="fi-FI" altLang="fi-FI">
                <a:latin typeface="Kristen ITC" panose="03050502040202030202" pitchFamily="66" charset="0"/>
              </a:rPr>
              <a:t>Kotisairaalan asiakkuuden jälkeen</a:t>
            </a:r>
          </a:p>
          <a:p>
            <a:pPr eaLnBrk="1" hangingPunct="1">
              <a:buFont typeface="Wingdings 2" panose="05020102010507070707" pitchFamily="18" charset="2"/>
              <a:buNone/>
            </a:pPr>
            <a:endParaRPr lang="fi-FI" altLang="fi-FI">
              <a:latin typeface="Kristen ITC" panose="03050502040202030202" pitchFamily="66" charset="0"/>
            </a:endParaRPr>
          </a:p>
        </p:txBody>
      </p:sp>
      <p:sp>
        <p:nvSpPr>
          <p:cNvPr id="5" name="Alatunnisteen paikkamerkki 4">
            <a:extLst>
              <a:ext uri="{FF2B5EF4-FFF2-40B4-BE49-F238E27FC236}">
                <a16:creationId xmlns:a16="http://schemas.microsoft.com/office/drawing/2014/main" id="{EF1E77EC-E81C-407A-AAF6-125F22AE61EE}"/>
              </a:ext>
            </a:extLst>
          </p:cNvPr>
          <p:cNvSpPr>
            <a:spLocks noGrp="1"/>
          </p:cNvSpPr>
          <p:nvPr>
            <p:ph type="ftr" sz="quarter" idx="11"/>
          </p:nvPr>
        </p:nvSpPr>
        <p:spPr/>
        <p:txBody>
          <a:bodyPr/>
          <a:lstStyle/>
          <a:p>
            <a:pPr>
              <a:defRPr/>
            </a:pPr>
            <a:r>
              <a:rPr lang="fi-FI" smtClean="0"/>
              <a:t>Tuula Hovilainen-Kilpinen</a:t>
            </a:r>
            <a:endParaRPr lang="fi-FI"/>
          </a:p>
        </p:txBody>
      </p:sp>
      <p:sp>
        <p:nvSpPr>
          <p:cNvPr id="20485" name="Dian numeron paikkamerkki 5">
            <a:extLst>
              <a:ext uri="{FF2B5EF4-FFF2-40B4-BE49-F238E27FC236}">
                <a16:creationId xmlns:a16="http://schemas.microsoft.com/office/drawing/2014/main" id="{6C775677-10D3-4995-8914-65B67F80A2B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F2576E99-252A-474F-A5DF-A66AC0E58B36}" type="slidenum">
              <a:rPr lang="fi-FI" altLang="fi-FI" sz="1000" smtClean="0">
                <a:solidFill>
                  <a:srgbClr val="A3B4B8"/>
                </a:solidFill>
              </a:rPr>
              <a:pPr>
                <a:spcBef>
                  <a:spcPct val="0"/>
                </a:spcBef>
                <a:buClrTx/>
                <a:buSzTx/>
                <a:buFontTx/>
                <a:buNone/>
              </a:pPr>
              <a:t>12</a:t>
            </a:fld>
            <a:endParaRPr lang="fi-FI" altLang="fi-FI" sz="1000">
              <a:solidFill>
                <a:srgbClr val="A3B4B8"/>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EA219E-0E38-4D88-BA66-C08028989076}"/>
              </a:ext>
            </a:extLst>
          </p:cNvPr>
          <p:cNvSpPr>
            <a:spLocks noGrp="1"/>
          </p:cNvSpPr>
          <p:nvPr>
            <p:ph type="title"/>
          </p:nvPr>
        </p:nvSpPr>
        <p:spPr>
          <a:xfrm>
            <a:off x="503238" y="4983163"/>
            <a:ext cx="8183562" cy="1052512"/>
          </a:xfrm>
        </p:spPr>
        <p:txBody>
          <a:bodyPr>
            <a:normAutofit fontScale="90000"/>
          </a:bodyPr>
          <a:lstStyle/>
          <a:p>
            <a:pPr eaLnBrk="1" hangingPunct="1">
              <a:defRPr/>
            </a:pPr>
            <a:r>
              <a:rPr lang="fi-FI" sz="2200" dirty="0">
                <a:latin typeface="Kristen ITC" pitchFamily="66" charset="0"/>
              </a:rPr>
              <a:t/>
            </a:r>
            <a:br>
              <a:rPr lang="fi-FI" sz="2200" dirty="0">
                <a:latin typeface="Kristen ITC" pitchFamily="66" charset="0"/>
              </a:rPr>
            </a:br>
            <a:r>
              <a:rPr lang="fi-FI" sz="2200" dirty="0">
                <a:latin typeface="Kristen ITC" pitchFamily="66" charset="0"/>
              </a:rPr>
              <a:t/>
            </a:r>
            <a:br>
              <a:rPr lang="fi-FI" sz="2200" dirty="0">
                <a:latin typeface="Kristen ITC" pitchFamily="66" charset="0"/>
              </a:rPr>
            </a:br>
            <a:r>
              <a:rPr lang="fi-FI" sz="2200" dirty="0">
                <a:latin typeface="Kristen ITC" pitchFamily="66" charset="0"/>
              </a:rPr>
              <a:t/>
            </a:r>
            <a:br>
              <a:rPr lang="fi-FI" sz="2200" dirty="0">
                <a:latin typeface="Kristen ITC" pitchFamily="66" charset="0"/>
              </a:rPr>
            </a:br>
            <a:r>
              <a:rPr lang="fi-FI" sz="2200" dirty="0">
                <a:latin typeface="Kristen ITC" pitchFamily="66" charset="0"/>
              </a:rPr>
              <a:t/>
            </a:r>
            <a:br>
              <a:rPr lang="fi-FI" sz="2200" dirty="0">
                <a:latin typeface="Kristen ITC" pitchFamily="66" charset="0"/>
              </a:rPr>
            </a:br>
            <a:r>
              <a:rPr lang="fi-FI" sz="2200" dirty="0">
                <a:latin typeface="Kristen ITC" pitchFamily="66" charset="0"/>
              </a:rPr>
              <a:t/>
            </a:r>
            <a:br>
              <a:rPr lang="fi-FI" sz="2200" dirty="0">
                <a:latin typeface="Kristen ITC" pitchFamily="66" charset="0"/>
              </a:rPr>
            </a:br>
            <a:r>
              <a:rPr lang="fi-FI" sz="2200" dirty="0">
                <a:latin typeface="Kristen ITC" pitchFamily="66" charset="0"/>
              </a:rPr>
              <a:t/>
            </a:r>
            <a:br>
              <a:rPr lang="fi-FI" sz="2200" dirty="0">
                <a:latin typeface="Kristen ITC" pitchFamily="66" charset="0"/>
              </a:rPr>
            </a:br>
            <a:r>
              <a:rPr lang="fi-FI" sz="2200" dirty="0">
                <a:latin typeface="Kristen ITC" pitchFamily="66" charset="0"/>
              </a:rPr>
              <a:t/>
            </a:r>
            <a:br>
              <a:rPr lang="fi-FI" sz="2200" dirty="0">
                <a:latin typeface="Kristen ITC" pitchFamily="66" charset="0"/>
              </a:rPr>
            </a:br>
            <a:r>
              <a:rPr lang="fi-FI" sz="2200" dirty="0">
                <a:latin typeface="Kristen ITC" pitchFamily="66" charset="0"/>
              </a:rPr>
              <a:t> mieti pääsevätkö seuraavat asiakasesimerkit kotihoidon asiakkaiksi</a:t>
            </a:r>
            <a:r>
              <a:rPr lang="fi-FI" dirty="0">
                <a:latin typeface="Kristen ITC" pitchFamily="66" charset="0"/>
              </a:rPr>
              <a:t/>
            </a:r>
            <a:br>
              <a:rPr lang="fi-FI" dirty="0">
                <a:latin typeface="Kristen ITC" pitchFamily="66" charset="0"/>
              </a:rPr>
            </a:br>
            <a:endParaRPr lang="fi-FI" dirty="0">
              <a:latin typeface="Kristen ITC" pitchFamily="66" charset="0"/>
            </a:endParaRPr>
          </a:p>
        </p:txBody>
      </p:sp>
      <p:sp>
        <p:nvSpPr>
          <p:cNvPr id="22531" name="Sisällön paikkamerkki 2">
            <a:extLst>
              <a:ext uri="{FF2B5EF4-FFF2-40B4-BE49-F238E27FC236}">
                <a16:creationId xmlns:a16="http://schemas.microsoft.com/office/drawing/2014/main" id="{FB01B287-9FDD-4BB5-B9F4-CCCB85A8D94D}"/>
              </a:ext>
            </a:extLst>
          </p:cNvPr>
          <p:cNvSpPr>
            <a:spLocks noGrp="1"/>
          </p:cNvSpPr>
          <p:nvPr>
            <p:ph idx="1"/>
          </p:nvPr>
        </p:nvSpPr>
        <p:spPr>
          <a:xfrm>
            <a:off x="503238" y="530225"/>
            <a:ext cx="8183562" cy="4187825"/>
          </a:xfrm>
        </p:spPr>
        <p:txBody>
          <a:bodyPr/>
          <a:lstStyle/>
          <a:p>
            <a:pPr eaLnBrk="1" hangingPunct="1">
              <a:buFont typeface="Wingdings 2" panose="05020102010507070707" pitchFamily="18" charset="2"/>
              <a:buNone/>
            </a:pPr>
            <a:r>
              <a:rPr lang="fi-FI" altLang="fi-FI">
                <a:latin typeface="Kristen ITC" panose="03050502040202030202" pitchFamily="66" charset="0"/>
              </a:rPr>
              <a:t>Pariskunta, joista rouva 84v. Ja herra 88v. Vaimon kunto on hyvä ja hän toimii miehensä omaishoitajana. Molemmilla verenpainetauti ja MCC. Mies sairastaa lisäksi keskivaikeaa muistisairautta. Ruuan heille  tekee lähellä asuva 66v. Tytär, joka hoitaa myös pyykit ja huolehtii asunnon säännöllisestä siistimisestä. Miehen RaVa 3,25 ja MMSE 23/30, naisen RaVa 3,25 ja MMSE 28/30</a:t>
            </a:r>
          </a:p>
        </p:txBody>
      </p:sp>
      <p:sp>
        <p:nvSpPr>
          <p:cNvPr id="5" name="Alatunnisteen paikkamerkki 4">
            <a:extLst>
              <a:ext uri="{FF2B5EF4-FFF2-40B4-BE49-F238E27FC236}">
                <a16:creationId xmlns:a16="http://schemas.microsoft.com/office/drawing/2014/main" id="{F6DC841E-40B2-447F-9061-609A012CF307}"/>
              </a:ext>
            </a:extLst>
          </p:cNvPr>
          <p:cNvSpPr>
            <a:spLocks noGrp="1"/>
          </p:cNvSpPr>
          <p:nvPr>
            <p:ph type="ftr" sz="quarter" idx="11"/>
          </p:nvPr>
        </p:nvSpPr>
        <p:spPr/>
        <p:txBody>
          <a:bodyPr/>
          <a:lstStyle/>
          <a:p>
            <a:pPr>
              <a:defRPr/>
            </a:pPr>
            <a:r>
              <a:rPr lang="fi-FI" smtClean="0"/>
              <a:t>Tuula Hovilainen-Kilpinen</a:t>
            </a:r>
            <a:endParaRPr lang="fi-FI"/>
          </a:p>
        </p:txBody>
      </p:sp>
      <p:sp>
        <p:nvSpPr>
          <p:cNvPr id="22533" name="Dian numeron paikkamerkki 5">
            <a:extLst>
              <a:ext uri="{FF2B5EF4-FFF2-40B4-BE49-F238E27FC236}">
                <a16:creationId xmlns:a16="http://schemas.microsoft.com/office/drawing/2014/main" id="{942CB888-1367-4E9E-982E-8C4C0DFE099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1E5AF2EC-C84C-4719-9327-51204AF59AF0}" type="slidenum">
              <a:rPr lang="fi-FI" altLang="fi-FI" sz="1000" smtClean="0">
                <a:solidFill>
                  <a:srgbClr val="A3B4B8"/>
                </a:solidFill>
              </a:rPr>
              <a:pPr>
                <a:spcBef>
                  <a:spcPct val="0"/>
                </a:spcBef>
                <a:buClrTx/>
                <a:buSzTx/>
                <a:buFontTx/>
                <a:buNone/>
              </a:pPr>
              <a:t>13</a:t>
            </a:fld>
            <a:endParaRPr lang="fi-FI" altLang="fi-FI" sz="1000">
              <a:solidFill>
                <a:srgbClr val="A3B4B8"/>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0A69B7-1FF8-4489-B974-E483E4703865}"/>
              </a:ext>
            </a:extLst>
          </p:cNvPr>
          <p:cNvSpPr>
            <a:spLocks noGrp="1"/>
          </p:cNvSpPr>
          <p:nvPr>
            <p:ph type="title"/>
          </p:nvPr>
        </p:nvSpPr>
        <p:spPr>
          <a:xfrm>
            <a:off x="503238" y="4983163"/>
            <a:ext cx="8183562" cy="1052512"/>
          </a:xfrm>
        </p:spPr>
        <p:txBody>
          <a:bodyPr>
            <a:noAutofit/>
          </a:bodyPr>
          <a:lstStyle/>
          <a:p>
            <a:pPr eaLnBrk="1" hangingPunct="1">
              <a:defRPr/>
            </a:pPr>
            <a:r>
              <a:rPr lang="fi-FI" sz="2400" dirty="0">
                <a:latin typeface="Kristen ITC" pitchFamily="66" charset="0"/>
              </a:rPr>
              <a:t>mieti pääsevätkö seuraavat asiakasesimerkit kotihoidon asiakkaiksi</a:t>
            </a:r>
            <a:endParaRPr lang="fi-FI" sz="2400" dirty="0"/>
          </a:p>
        </p:txBody>
      </p:sp>
      <p:sp>
        <p:nvSpPr>
          <p:cNvPr id="23555" name="Sisällön paikkamerkki 2">
            <a:extLst>
              <a:ext uri="{FF2B5EF4-FFF2-40B4-BE49-F238E27FC236}">
                <a16:creationId xmlns:a16="http://schemas.microsoft.com/office/drawing/2014/main" id="{9E045AD5-AA86-4185-B751-3934398FBA08}"/>
              </a:ext>
            </a:extLst>
          </p:cNvPr>
          <p:cNvSpPr>
            <a:spLocks noGrp="1"/>
          </p:cNvSpPr>
          <p:nvPr>
            <p:ph idx="1"/>
          </p:nvPr>
        </p:nvSpPr>
        <p:spPr>
          <a:xfrm>
            <a:off x="503238" y="530225"/>
            <a:ext cx="8183562" cy="4187825"/>
          </a:xfrm>
        </p:spPr>
        <p:txBody>
          <a:bodyPr/>
          <a:lstStyle/>
          <a:p>
            <a:pPr eaLnBrk="1" hangingPunct="1">
              <a:buFont typeface="Wingdings 2" panose="05020102010507070707" pitchFamily="18" charset="2"/>
              <a:buNone/>
            </a:pPr>
            <a:r>
              <a:rPr lang="fi-FI" altLang="fi-FI">
                <a:latin typeface="Kristen ITC" panose="03050502040202030202" pitchFamily="66" charset="0"/>
              </a:rPr>
              <a:t>Pariskunta, joista nuorempi mies hoitaa mielenterveyskuntoutujana oleva avovaimoaan heidän yhteisessä asunnossa. Rouva ei pysty huolehtimaan lääkkeen säännöllisestä ottamisesta, vaan napsii lääkkeitä mielensä mukaan (tai jättää ne ottamatta).  MMSE 20/30</a:t>
            </a:r>
          </a:p>
        </p:txBody>
      </p:sp>
      <p:sp>
        <p:nvSpPr>
          <p:cNvPr id="5" name="Alatunnisteen paikkamerkki 4">
            <a:extLst>
              <a:ext uri="{FF2B5EF4-FFF2-40B4-BE49-F238E27FC236}">
                <a16:creationId xmlns:a16="http://schemas.microsoft.com/office/drawing/2014/main" id="{5BAD292E-1BFB-4FD9-9933-E46703B4F85B}"/>
              </a:ext>
            </a:extLst>
          </p:cNvPr>
          <p:cNvSpPr>
            <a:spLocks noGrp="1"/>
          </p:cNvSpPr>
          <p:nvPr>
            <p:ph type="ftr" sz="quarter" idx="11"/>
          </p:nvPr>
        </p:nvSpPr>
        <p:spPr/>
        <p:txBody>
          <a:bodyPr/>
          <a:lstStyle/>
          <a:p>
            <a:pPr>
              <a:defRPr/>
            </a:pPr>
            <a:r>
              <a:rPr lang="fi-FI" smtClean="0"/>
              <a:t>Tuula Hovilainen-Kilpinen</a:t>
            </a:r>
            <a:endParaRPr lang="fi-FI"/>
          </a:p>
        </p:txBody>
      </p:sp>
      <p:sp>
        <p:nvSpPr>
          <p:cNvPr id="23557" name="Dian numeron paikkamerkki 5">
            <a:extLst>
              <a:ext uri="{FF2B5EF4-FFF2-40B4-BE49-F238E27FC236}">
                <a16:creationId xmlns:a16="http://schemas.microsoft.com/office/drawing/2014/main" id="{5C972BB4-0B5B-4CE5-BC68-196465B72C4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563D9F54-9BDF-4396-AADA-F280A2F57833}" type="slidenum">
              <a:rPr lang="fi-FI" altLang="fi-FI" sz="1000" smtClean="0">
                <a:solidFill>
                  <a:srgbClr val="A3B4B8"/>
                </a:solidFill>
              </a:rPr>
              <a:pPr>
                <a:spcBef>
                  <a:spcPct val="0"/>
                </a:spcBef>
                <a:buClrTx/>
                <a:buSzTx/>
                <a:buFontTx/>
                <a:buNone/>
              </a:pPr>
              <a:t>14</a:t>
            </a:fld>
            <a:endParaRPr lang="fi-FI" altLang="fi-FI" sz="1000">
              <a:solidFill>
                <a:srgbClr val="A3B4B8"/>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2C1927-5BEB-4C79-A183-279EBAAD7AD9}"/>
              </a:ext>
            </a:extLst>
          </p:cNvPr>
          <p:cNvSpPr>
            <a:spLocks noGrp="1"/>
          </p:cNvSpPr>
          <p:nvPr>
            <p:ph type="title"/>
          </p:nvPr>
        </p:nvSpPr>
        <p:spPr>
          <a:xfrm>
            <a:off x="503238" y="4983163"/>
            <a:ext cx="8183562" cy="1052512"/>
          </a:xfrm>
        </p:spPr>
        <p:txBody>
          <a:bodyPr/>
          <a:lstStyle/>
          <a:p>
            <a:pPr eaLnBrk="1" hangingPunct="1">
              <a:defRPr/>
            </a:pPr>
            <a:r>
              <a:rPr lang="fi-FI" dirty="0">
                <a:latin typeface="Kristen ITC" pitchFamily="66" charset="0"/>
              </a:rPr>
              <a:t>Kotihoidon tukipalvelut</a:t>
            </a:r>
          </a:p>
        </p:txBody>
      </p:sp>
      <p:sp>
        <p:nvSpPr>
          <p:cNvPr id="27651" name="Tekstin paikkamerkki 2">
            <a:extLst>
              <a:ext uri="{FF2B5EF4-FFF2-40B4-BE49-F238E27FC236}">
                <a16:creationId xmlns:a16="http://schemas.microsoft.com/office/drawing/2014/main" id="{F892210F-8CD8-4ACA-A9A4-5E96808A630F}"/>
              </a:ext>
            </a:extLst>
          </p:cNvPr>
          <p:cNvSpPr>
            <a:spLocks noGrp="1"/>
          </p:cNvSpPr>
          <p:nvPr>
            <p:ph type="body" idx="1"/>
          </p:nvPr>
        </p:nvSpPr>
        <p:spPr>
          <a:xfrm>
            <a:off x="608013" y="579438"/>
            <a:ext cx="3930650" cy="792162"/>
          </a:xfrm>
        </p:spPr>
        <p:txBody>
          <a:bodyPr/>
          <a:lstStyle/>
          <a:p>
            <a:pPr eaLnBrk="1" hangingPunct="1"/>
            <a:r>
              <a:rPr lang="fi-FI" altLang="fi-FI">
                <a:latin typeface="Kristen ITC" panose="03050502040202030202" pitchFamily="66" charset="0"/>
              </a:rPr>
              <a:t>ATERIAPALVELUn saamisen ehdot</a:t>
            </a:r>
          </a:p>
        </p:txBody>
      </p:sp>
      <p:sp>
        <p:nvSpPr>
          <p:cNvPr id="27652" name="Tekstin paikkamerkki 3">
            <a:extLst>
              <a:ext uri="{FF2B5EF4-FFF2-40B4-BE49-F238E27FC236}">
                <a16:creationId xmlns:a16="http://schemas.microsoft.com/office/drawing/2014/main" id="{23F57460-8C60-449B-88F2-2D639D3A8F25}"/>
              </a:ext>
            </a:extLst>
          </p:cNvPr>
          <p:cNvSpPr>
            <a:spLocks noGrp="1"/>
          </p:cNvSpPr>
          <p:nvPr>
            <p:ph type="body" sz="half" idx="3"/>
          </p:nvPr>
        </p:nvSpPr>
        <p:spPr>
          <a:xfrm>
            <a:off x="4652963" y="579438"/>
            <a:ext cx="3930650" cy="792162"/>
          </a:xfrm>
        </p:spPr>
        <p:txBody>
          <a:bodyPr/>
          <a:lstStyle/>
          <a:p>
            <a:pPr eaLnBrk="1" hangingPunct="1"/>
            <a:r>
              <a:rPr lang="fi-FI" altLang="fi-FI">
                <a:latin typeface="Kristen ITC" panose="03050502040202030202" pitchFamily="66" charset="0"/>
              </a:rPr>
              <a:t>KAUPPAPALVELUn saamisen ehdot</a:t>
            </a:r>
          </a:p>
        </p:txBody>
      </p:sp>
      <p:sp>
        <p:nvSpPr>
          <p:cNvPr id="27653" name="Sisällön paikkamerkki 4">
            <a:extLst>
              <a:ext uri="{FF2B5EF4-FFF2-40B4-BE49-F238E27FC236}">
                <a16:creationId xmlns:a16="http://schemas.microsoft.com/office/drawing/2014/main" id="{EC1DA11E-4D69-468D-8FD6-42ADC5B9C6E4}"/>
              </a:ext>
            </a:extLst>
          </p:cNvPr>
          <p:cNvSpPr>
            <a:spLocks noGrp="1"/>
          </p:cNvSpPr>
          <p:nvPr>
            <p:ph sz="quarter" idx="2"/>
          </p:nvPr>
        </p:nvSpPr>
        <p:spPr>
          <a:xfrm>
            <a:off x="608013" y="1447800"/>
            <a:ext cx="3930650" cy="3489325"/>
          </a:xfrm>
        </p:spPr>
        <p:txBody>
          <a:bodyPr/>
          <a:lstStyle/>
          <a:p>
            <a:pPr eaLnBrk="1" hangingPunct="1"/>
            <a:r>
              <a:rPr lang="fi-FI" altLang="fi-FI" sz="2000">
                <a:latin typeface="Kristen ITC" panose="03050502040202030202" pitchFamily="66" charset="0"/>
              </a:rPr>
              <a:t>Ei laita itse ruokaa, ei pysty lämmittämään ruokaa</a:t>
            </a:r>
          </a:p>
          <a:p>
            <a:pPr eaLnBrk="1" hangingPunct="1"/>
            <a:r>
              <a:rPr lang="fi-FI" altLang="fi-FI" sz="2000">
                <a:latin typeface="Kristen ITC" panose="03050502040202030202" pitchFamily="66" charset="0"/>
              </a:rPr>
              <a:t>Ei  muistisairuden vuoksi syö monipuolisesti</a:t>
            </a:r>
          </a:p>
          <a:p>
            <a:pPr eaLnBrk="1" hangingPunct="1">
              <a:buFont typeface="Wingdings" panose="05000000000000000000" pitchFamily="2" charset="2"/>
              <a:buChar char="Ø"/>
            </a:pPr>
            <a:r>
              <a:rPr lang="fi-FI" altLang="fi-FI" sz="2000">
                <a:latin typeface="Kristen ITC" panose="03050502040202030202" pitchFamily="66" charset="0"/>
              </a:rPr>
              <a:t>Ruokailu omaisen kanssa?</a:t>
            </a:r>
          </a:p>
          <a:p>
            <a:pPr eaLnBrk="1" hangingPunct="1">
              <a:buFont typeface="Wingdings" panose="05000000000000000000" pitchFamily="2" charset="2"/>
              <a:buChar char="Ø"/>
            </a:pPr>
            <a:r>
              <a:rPr lang="fi-FI" altLang="fi-FI" sz="2000">
                <a:latin typeface="Kristen ITC" panose="03050502040202030202" pitchFamily="66" charset="0"/>
              </a:rPr>
              <a:t>Sairaalasta päässyt kuntoutuja ”tukiasiakas”</a:t>
            </a:r>
          </a:p>
        </p:txBody>
      </p:sp>
      <p:sp>
        <p:nvSpPr>
          <p:cNvPr id="27654" name="Sisällön paikkamerkki 5">
            <a:extLst>
              <a:ext uri="{FF2B5EF4-FFF2-40B4-BE49-F238E27FC236}">
                <a16:creationId xmlns:a16="http://schemas.microsoft.com/office/drawing/2014/main" id="{57F94A4F-6D7E-4B7D-B0BA-7EA29A6A5FF8}"/>
              </a:ext>
            </a:extLst>
          </p:cNvPr>
          <p:cNvSpPr>
            <a:spLocks noGrp="1"/>
          </p:cNvSpPr>
          <p:nvPr>
            <p:ph sz="quarter" idx="4"/>
          </p:nvPr>
        </p:nvSpPr>
        <p:spPr>
          <a:xfrm>
            <a:off x="4652963" y="1447800"/>
            <a:ext cx="3930650" cy="3489325"/>
          </a:xfrm>
        </p:spPr>
        <p:txBody>
          <a:bodyPr/>
          <a:lstStyle/>
          <a:p>
            <a:pPr eaLnBrk="1" hangingPunct="1"/>
            <a:r>
              <a:rPr lang="fi-FI" altLang="fi-FI">
                <a:latin typeface="Kristen ITC" panose="03050502040202030202" pitchFamily="66" charset="0"/>
              </a:rPr>
              <a:t>Ei pysty itse huolehtimaan ostoksista</a:t>
            </a:r>
          </a:p>
          <a:p>
            <a:pPr eaLnBrk="1" hangingPunct="1"/>
            <a:endParaRPr lang="fi-FI" altLang="fi-FI">
              <a:latin typeface="Kristen ITC" panose="03050502040202030202" pitchFamily="66" charset="0"/>
            </a:endParaRPr>
          </a:p>
          <a:p>
            <a:pPr eaLnBrk="1" hangingPunct="1">
              <a:buFont typeface="Wingdings" panose="05000000000000000000" pitchFamily="2" charset="2"/>
              <a:buChar char="Ø"/>
            </a:pPr>
            <a:r>
              <a:rPr lang="fi-FI" altLang="fi-FI">
                <a:latin typeface="Kristen ITC" panose="03050502040202030202" pitchFamily="66" charset="0"/>
              </a:rPr>
              <a:t>1-2 kertaa viikossa, kaupasta enintään 2 kassia/asiakas</a:t>
            </a:r>
          </a:p>
          <a:p>
            <a:pPr eaLnBrk="1" hangingPunct="1">
              <a:buFont typeface="Wingdings 2" panose="05020102010507070707" pitchFamily="18" charset="2"/>
              <a:buNone/>
            </a:pPr>
            <a:endParaRPr lang="fi-FI" altLang="fi-FI">
              <a:latin typeface="Kristen ITC" panose="03050502040202030202" pitchFamily="66" charset="0"/>
            </a:endParaRPr>
          </a:p>
          <a:p>
            <a:pPr eaLnBrk="1" hangingPunct="1">
              <a:buFont typeface="Wingdings" panose="05000000000000000000" pitchFamily="2" charset="2"/>
              <a:buChar char="Ø"/>
            </a:pPr>
            <a:r>
              <a:rPr lang="fi-FI" altLang="fi-FI">
                <a:latin typeface="Kristen ITC" panose="03050502040202030202" pitchFamily="66" charset="0"/>
              </a:rPr>
              <a:t>Sähköinen kauppatilaus</a:t>
            </a:r>
          </a:p>
        </p:txBody>
      </p:sp>
      <p:sp>
        <p:nvSpPr>
          <p:cNvPr id="8" name="Alatunnisteen paikkamerkki 7">
            <a:extLst>
              <a:ext uri="{FF2B5EF4-FFF2-40B4-BE49-F238E27FC236}">
                <a16:creationId xmlns:a16="http://schemas.microsoft.com/office/drawing/2014/main" id="{E5A386DB-6207-4F46-8692-BC7C0576824F}"/>
              </a:ext>
            </a:extLst>
          </p:cNvPr>
          <p:cNvSpPr>
            <a:spLocks noGrp="1"/>
          </p:cNvSpPr>
          <p:nvPr>
            <p:ph type="ftr" sz="quarter" idx="11"/>
          </p:nvPr>
        </p:nvSpPr>
        <p:spPr/>
        <p:txBody>
          <a:bodyPr/>
          <a:lstStyle/>
          <a:p>
            <a:pPr>
              <a:defRPr/>
            </a:pPr>
            <a:r>
              <a:rPr lang="fi-FI" smtClean="0"/>
              <a:t>Tuula Hovilainen-Kilpinen</a:t>
            </a:r>
            <a:endParaRPr lang="fi-FI"/>
          </a:p>
        </p:txBody>
      </p:sp>
      <p:sp>
        <p:nvSpPr>
          <p:cNvPr id="27656" name="Dian numeron paikkamerkki 8">
            <a:extLst>
              <a:ext uri="{FF2B5EF4-FFF2-40B4-BE49-F238E27FC236}">
                <a16:creationId xmlns:a16="http://schemas.microsoft.com/office/drawing/2014/main" id="{B717675F-4A24-43CE-8499-44878B58568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48B27A23-4AC4-4911-A4B7-9EC320BAA5AE}" type="slidenum">
              <a:rPr lang="fi-FI" altLang="fi-FI" sz="1000" smtClean="0">
                <a:solidFill>
                  <a:srgbClr val="A3B4B8"/>
                </a:solidFill>
              </a:rPr>
              <a:pPr>
                <a:spcBef>
                  <a:spcPct val="0"/>
                </a:spcBef>
                <a:buClrTx/>
                <a:buSzTx/>
                <a:buFontTx/>
                <a:buNone/>
              </a:pPr>
              <a:t>15</a:t>
            </a:fld>
            <a:endParaRPr lang="fi-FI" altLang="fi-FI" sz="1000">
              <a:solidFill>
                <a:srgbClr val="A3B4B8"/>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11450B7-0E3F-495C-BB73-56CBD855694F}"/>
              </a:ext>
            </a:extLst>
          </p:cNvPr>
          <p:cNvSpPr>
            <a:spLocks noGrp="1"/>
          </p:cNvSpPr>
          <p:nvPr>
            <p:ph type="title"/>
          </p:nvPr>
        </p:nvSpPr>
        <p:spPr>
          <a:xfrm>
            <a:off x="503238" y="4983163"/>
            <a:ext cx="8183562" cy="1052512"/>
          </a:xfrm>
        </p:spPr>
        <p:txBody>
          <a:bodyPr/>
          <a:lstStyle/>
          <a:p>
            <a:pPr eaLnBrk="1" hangingPunct="1">
              <a:defRPr/>
            </a:pPr>
            <a:r>
              <a:rPr lang="fi-FI" dirty="0">
                <a:latin typeface="Kristen ITC" pitchFamily="66" charset="0"/>
              </a:rPr>
              <a:t>Kotihoidon tukipalvelut</a:t>
            </a:r>
          </a:p>
        </p:txBody>
      </p:sp>
      <p:sp>
        <p:nvSpPr>
          <p:cNvPr id="28675" name="Tekstin paikkamerkki 2">
            <a:extLst>
              <a:ext uri="{FF2B5EF4-FFF2-40B4-BE49-F238E27FC236}">
                <a16:creationId xmlns:a16="http://schemas.microsoft.com/office/drawing/2014/main" id="{7A006165-B6AD-40B2-B884-E86B639AC942}"/>
              </a:ext>
            </a:extLst>
          </p:cNvPr>
          <p:cNvSpPr>
            <a:spLocks noGrp="1"/>
          </p:cNvSpPr>
          <p:nvPr>
            <p:ph type="body" idx="1"/>
          </p:nvPr>
        </p:nvSpPr>
        <p:spPr>
          <a:xfrm>
            <a:off x="608013" y="579438"/>
            <a:ext cx="3930650" cy="792162"/>
          </a:xfrm>
        </p:spPr>
        <p:txBody>
          <a:bodyPr/>
          <a:lstStyle/>
          <a:p>
            <a:pPr eaLnBrk="1" hangingPunct="1"/>
            <a:r>
              <a:rPr lang="fi-FI" altLang="fi-FI">
                <a:latin typeface="Kristen ITC" panose="03050502040202030202" pitchFamily="66" charset="0"/>
              </a:rPr>
              <a:t>SAUNAPALVELUn saamisen ehdot</a:t>
            </a:r>
          </a:p>
        </p:txBody>
      </p:sp>
      <p:sp>
        <p:nvSpPr>
          <p:cNvPr id="28676" name="Tekstin paikkamerkki 3">
            <a:extLst>
              <a:ext uri="{FF2B5EF4-FFF2-40B4-BE49-F238E27FC236}">
                <a16:creationId xmlns:a16="http://schemas.microsoft.com/office/drawing/2014/main" id="{2AFA1407-CA9A-4723-B667-5FC2CBFFAEE5}"/>
              </a:ext>
            </a:extLst>
          </p:cNvPr>
          <p:cNvSpPr>
            <a:spLocks noGrp="1"/>
          </p:cNvSpPr>
          <p:nvPr>
            <p:ph type="body" sz="half" idx="3"/>
          </p:nvPr>
        </p:nvSpPr>
        <p:spPr>
          <a:xfrm>
            <a:off x="4652963" y="579438"/>
            <a:ext cx="3930650" cy="792162"/>
          </a:xfrm>
        </p:spPr>
        <p:txBody>
          <a:bodyPr/>
          <a:lstStyle/>
          <a:p>
            <a:pPr eaLnBrk="1" hangingPunct="1"/>
            <a:r>
              <a:rPr lang="fi-FI" altLang="fi-FI">
                <a:latin typeface="Kristen ITC" panose="03050502040202030202" pitchFamily="66" charset="0"/>
              </a:rPr>
              <a:t>TURVAPUHELINPAL-VELUN saamisen ehdot</a:t>
            </a:r>
          </a:p>
        </p:txBody>
      </p:sp>
      <p:sp>
        <p:nvSpPr>
          <p:cNvPr id="28677" name="Sisällön paikkamerkki 4">
            <a:extLst>
              <a:ext uri="{FF2B5EF4-FFF2-40B4-BE49-F238E27FC236}">
                <a16:creationId xmlns:a16="http://schemas.microsoft.com/office/drawing/2014/main" id="{6ECC62C6-6413-418A-98FE-DB9DC012B6D0}"/>
              </a:ext>
            </a:extLst>
          </p:cNvPr>
          <p:cNvSpPr>
            <a:spLocks noGrp="1"/>
          </p:cNvSpPr>
          <p:nvPr>
            <p:ph sz="quarter" idx="2"/>
          </p:nvPr>
        </p:nvSpPr>
        <p:spPr>
          <a:xfrm>
            <a:off x="608013" y="1447800"/>
            <a:ext cx="3930650" cy="3489325"/>
          </a:xfrm>
        </p:spPr>
        <p:txBody>
          <a:bodyPr/>
          <a:lstStyle/>
          <a:p>
            <a:pPr eaLnBrk="1" hangingPunct="1"/>
            <a:r>
              <a:rPr lang="fi-FI" altLang="fi-FI">
                <a:latin typeface="Kristen ITC" panose="03050502040202030202" pitchFamily="66" charset="0"/>
              </a:rPr>
              <a:t>Asiakkaalla ei ole pesutiloja tai pesutilat ovat huonot</a:t>
            </a:r>
          </a:p>
          <a:p>
            <a:pPr eaLnBrk="1" hangingPunct="1"/>
            <a:r>
              <a:rPr lang="fi-FI" altLang="fi-FI">
                <a:latin typeface="Kristen ITC" panose="03050502040202030202" pitchFamily="66" charset="0"/>
              </a:rPr>
              <a:t>Omaishoidettava tai siihen rinnastettava tukiasiakas</a:t>
            </a:r>
          </a:p>
        </p:txBody>
      </p:sp>
      <p:sp>
        <p:nvSpPr>
          <p:cNvPr id="28678" name="Sisällön paikkamerkki 5">
            <a:extLst>
              <a:ext uri="{FF2B5EF4-FFF2-40B4-BE49-F238E27FC236}">
                <a16:creationId xmlns:a16="http://schemas.microsoft.com/office/drawing/2014/main" id="{9D0C14D0-090A-40A5-9F07-7BB92BE5F85F}"/>
              </a:ext>
            </a:extLst>
          </p:cNvPr>
          <p:cNvSpPr>
            <a:spLocks noGrp="1"/>
          </p:cNvSpPr>
          <p:nvPr>
            <p:ph sz="quarter" idx="4"/>
          </p:nvPr>
        </p:nvSpPr>
        <p:spPr>
          <a:xfrm>
            <a:off x="4652963" y="1447800"/>
            <a:ext cx="3930650" cy="3489325"/>
          </a:xfrm>
        </p:spPr>
        <p:txBody>
          <a:bodyPr/>
          <a:lstStyle/>
          <a:p>
            <a:pPr eaLnBrk="1" hangingPunct="1"/>
            <a:r>
              <a:rPr lang="fi-FI" altLang="fi-FI">
                <a:latin typeface="Kristen ITC" panose="03050502040202030202" pitchFamily="66" charset="0"/>
              </a:rPr>
              <a:t>Tulorajasidonnainen ( 1 hk/1300€, 2 hk/ 2000€</a:t>
            </a:r>
          </a:p>
          <a:p>
            <a:pPr eaLnBrk="1" hangingPunct="1"/>
            <a:r>
              <a:rPr lang="fi-FI" altLang="fi-FI">
                <a:latin typeface="Kristen ITC" panose="03050502040202030202" pitchFamily="66" charset="0"/>
              </a:rPr>
              <a:t>Turvapuhelinhakemus voimassa 6 kk ja se haetaan erityisen hakuprosessin kautta</a:t>
            </a:r>
          </a:p>
        </p:txBody>
      </p:sp>
      <p:sp>
        <p:nvSpPr>
          <p:cNvPr id="8" name="Alatunnisteen paikkamerkki 7">
            <a:extLst>
              <a:ext uri="{FF2B5EF4-FFF2-40B4-BE49-F238E27FC236}">
                <a16:creationId xmlns:a16="http://schemas.microsoft.com/office/drawing/2014/main" id="{B8B1E8CB-4D9B-431B-83E5-3D533B46B0E6}"/>
              </a:ext>
            </a:extLst>
          </p:cNvPr>
          <p:cNvSpPr>
            <a:spLocks noGrp="1"/>
          </p:cNvSpPr>
          <p:nvPr>
            <p:ph type="ftr" sz="quarter" idx="11"/>
          </p:nvPr>
        </p:nvSpPr>
        <p:spPr/>
        <p:txBody>
          <a:bodyPr/>
          <a:lstStyle/>
          <a:p>
            <a:pPr>
              <a:defRPr/>
            </a:pPr>
            <a:r>
              <a:rPr lang="fi-FI" smtClean="0"/>
              <a:t>Tuula Hovilainen-Kilpinen</a:t>
            </a:r>
            <a:endParaRPr lang="fi-FI"/>
          </a:p>
        </p:txBody>
      </p:sp>
      <p:sp>
        <p:nvSpPr>
          <p:cNvPr id="28680" name="Dian numeron paikkamerkki 8">
            <a:extLst>
              <a:ext uri="{FF2B5EF4-FFF2-40B4-BE49-F238E27FC236}">
                <a16:creationId xmlns:a16="http://schemas.microsoft.com/office/drawing/2014/main" id="{D09DEE42-F9C7-43C3-8AE5-77EE0AACC6E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FF080E"/>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FF080E"/>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FF4D00"/>
              </a:buClr>
              <a:buSzPct val="100000"/>
              <a:buFont typeface="Wingdings 2" panose="05020102010507070707" pitchFamily="18" charset="2"/>
              <a:buChar char=""/>
              <a:defRPr>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FF4D00"/>
              </a:buClr>
              <a:buSzPct val="100000"/>
              <a:buFont typeface="Wingdings 2" panose="05020102010507070707" pitchFamily="18" charset="2"/>
              <a:buChar char=""/>
              <a:defRPr>
                <a:solidFill>
                  <a:schemeClr val="tx1"/>
                </a:solidFill>
                <a:latin typeface="Verdana" panose="020B0604030504040204" pitchFamily="34" charset="0"/>
              </a:defRPr>
            </a:lvl9pPr>
          </a:lstStyle>
          <a:p>
            <a:pPr>
              <a:spcBef>
                <a:spcPct val="0"/>
              </a:spcBef>
              <a:buClrTx/>
              <a:buSzTx/>
              <a:buFontTx/>
              <a:buNone/>
            </a:pPr>
            <a:fld id="{DAF0A083-AF34-41AE-B70A-D103A72B7320}" type="slidenum">
              <a:rPr lang="fi-FI" altLang="fi-FI" sz="1000" smtClean="0">
                <a:solidFill>
                  <a:srgbClr val="A3B4B8"/>
                </a:solidFill>
              </a:rPr>
              <a:pPr>
                <a:spcBef>
                  <a:spcPct val="0"/>
                </a:spcBef>
                <a:buClrTx/>
                <a:buSzTx/>
                <a:buFontTx/>
                <a:buNone/>
              </a:pPr>
              <a:t>16</a:t>
            </a:fld>
            <a:endParaRPr lang="fi-FI" altLang="fi-FI" sz="1000">
              <a:solidFill>
                <a:srgbClr val="A3B4B8"/>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Potilaana sairaalassa</a:t>
            </a:r>
            <a:endParaRPr lang="fi-FI" dirty="0"/>
          </a:p>
        </p:txBody>
      </p:sp>
      <p:sp>
        <p:nvSpPr>
          <p:cNvPr id="3" name="Sisällön paikkamerkki 2"/>
          <p:cNvSpPr>
            <a:spLocks noGrp="1"/>
          </p:cNvSpPr>
          <p:nvPr>
            <p:ph idx="1"/>
          </p:nvPr>
        </p:nvSpPr>
        <p:spPr/>
        <p:txBody>
          <a:bodyPr/>
          <a:lstStyle/>
          <a:p>
            <a:r>
              <a:rPr lang="fi-FI" dirty="0" err="1" smtClean="0"/>
              <a:t>Elektiivinen</a:t>
            </a:r>
            <a:r>
              <a:rPr lang="fi-FI" dirty="0" smtClean="0"/>
              <a:t> potilas</a:t>
            </a:r>
          </a:p>
          <a:p>
            <a:r>
              <a:rPr lang="fi-FI" smtClean="0"/>
              <a:t>Polikliininen </a:t>
            </a:r>
            <a:r>
              <a:rPr lang="fi-FI" dirty="0" smtClean="0"/>
              <a:t>potilas</a:t>
            </a:r>
          </a:p>
          <a:p>
            <a:r>
              <a:rPr lang="fi-FI" dirty="0" smtClean="0"/>
              <a:t>Päivystyspotilas, </a:t>
            </a:r>
            <a:r>
              <a:rPr lang="fi-FI" dirty="0" err="1" smtClean="0"/>
              <a:t>Triage</a:t>
            </a:r>
            <a:endParaRPr lang="fi-FI" dirty="0" smtClean="0"/>
          </a:p>
          <a:p>
            <a:r>
              <a:rPr lang="fi-FI" dirty="0" smtClean="0"/>
              <a:t>Seurantaa vaativa potilas</a:t>
            </a:r>
          </a:p>
          <a:p>
            <a:r>
              <a:rPr lang="fi-FI" dirty="0" smtClean="0"/>
              <a:t>Valvontaa vaativa potilas</a:t>
            </a:r>
          </a:p>
          <a:p>
            <a:r>
              <a:rPr lang="fi-FI" dirty="0" err="1" smtClean="0"/>
              <a:t>Sis</a:t>
            </a:r>
            <a:r>
              <a:rPr lang="fi-FI" dirty="0" smtClean="0"/>
              <a:t>, </a:t>
            </a:r>
            <a:r>
              <a:rPr lang="fi-FI" dirty="0" err="1" smtClean="0"/>
              <a:t>kir</a:t>
            </a:r>
            <a:r>
              <a:rPr lang="fi-FI" dirty="0" smtClean="0"/>
              <a:t>, </a:t>
            </a:r>
            <a:r>
              <a:rPr lang="fi-FI" dirty="0" err="1" smtClean="0"/>
              <a:t>neuro</a:t>
            </a:r>
            <a:r>
              <a:rPr lang="fi-FI" dirty="0" smtClean="0"/>
              <a:t>, keuhkot, </a:t>
            </a:r>
            <a:r>
              <a:rPr lang="fi-FI" dirty="0" err="1" smtClean="0"/>
              <a:t>knk</a:t>
            </a:r>
            <a:r>
              <a:rPr lang="fi-FI" dirty="0" smtClean="0"/>
              <a:t>, hematologia, </a:t>
            </a:r>
            <a:r>
              <a:rPr lang="fi-FI" dirty="0" err="1" smtClean="0"/>
              <a:t>gyne</a:t>
            </a:r>
            <a:r>
              <a:rPr lang="fi-FI" dirty="0" smtClean="0"/>
              <a:t>, saatto, sydän, verisuoni  jne. </a:t>
            </a:r>
          </a:p>
          <a:p>
            <a:endParaRPr lang="fi-FI" dirty="0"/>
          </a:p>
          <a:p>
            <a:r>
              <a:rPr lang="fi-FI" dirty="0" smtClean="0"/>
              <a:t>Miten potilaaksi? Mitä hoitologistiikan kannalta?</a:t>
            </a:r>
            <a:endParaRPr lang="fi-FI" dirty="0"/>
          </a:p>
        </p:txBody>
      </p:sp>
      <p:sp>
        <p:nvSpPr>
          <p:cNvPr id="4" name="Alatunnisteen paikkamerkki 3"/>
          <p:cNvSpPr>
            <a:spLocks noGrp="1"/>
          </p:cNvSpPr>
          <p:nvPr>
            <p:ph type="ftr" sz="quarter" idx="11"/>
          </p:nvPr>
        </p:nvSpPr>
        <p:spPr/>
        <p:txBody>
          <a:bodyPr/>
          <a:lstStyle/>
          <a:p>
            <a:pPr>
              <a:defRPr/>
            </a:pPr>
            <a:r>
              <a:rPr lang="fi-FI" smtClean="0"/>
              <a:t>Tuula Hovilainen-Kilpinen</a:t>
            </a:r>
            <a:endParaRPr lang="fi-FI"/>
          </a:p>
        </p:txBody>
      </p:sp>
      <p:sp>
        <p:nvSpPr>
          <p:cNvPr id="5" name="Dian numeron paikkamerkki 4"/>
          <p:cNvSpPr>
            <a:spLocks noGrp="1"/>
          </p:cNvSpPr>
          <p:nvPr>
            <p:ph type="sldNum" sz="quarter" idx="12"/>
          </p:nvPr>
        </p:nvSpPr>
        <p:spPr/>
        <p:txBody>
          <a:bodyPr/>
          <a:lstStyle/>
          <a:p>
            <a:pPr>
              <a:defRPr/>
            </a:pPr>
            <a:fld id="{4723A900-0BC3-4B74-BFF6-5DE476D7CCB3}" type="slidenum">
              <a:rPr lang="fi-FI" altLang="fi-FI" smtClean="0"/>
              <a:pPr>
                <a:defRPr/>
              </a:pPr>
              <a:t>17</a:t>
            </a:fld>
            <a:endParaRPr lang="fi-FI" altLang="fi-FI"/>
          </a:p>
        </p:txBody>
      </p:sp>
    </p:spTree>
    <p:extLst>
      <p:ext uri="{BB962C8B-B14F-4D97-AF65-F5344CB8AC3E}">
        <p14:creationId xmlns:p14="http://schemas.microsoft.com/office/powerpoint/2010/main" val="2495530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smtClean="0"/>
              <a:t>Asukkaana </a:t>
            </a:r>
            <a:r>
              <a:rPr lang="fi-FI" dirty="0" err="1" smtClean="0"/>
              <a:t>asumispaalveluyksikössä</a:t>
            </a:r>
            <a:endParaRPr lang="fi-FI" dirty="0"/>
          </a:p>
        </p:txBody>
      </p:sp>
      <p:sp>
        <p:nvSpPr>
          <p:cNvPr id="3" name="Sisällön paikkamerkki 2"/>
          <p:cNvSpPr>
            <a:spLocks noGrp="1"/>
          </p:cNvSpPr>
          <p:nvPr>
            <p:ph idx="1"/>
          </p:nvPr>
        </p:nvSpPr>
        <p:spPr/>
        <p:txBody>
          <a:bodyPr/>
          <a:lstStyle/>
          <a:p>
            <a:r>
              <a:rPr lang="fi-FI" dirty="0" smtClean="0"/>
              <a:t>Tehostettu palveluasumisyksikkö</a:t>
            </a:r>
          </a:p>
          <a:p>
            <a:r>
              <a:rPr lang="fi-FI" dirty="0" smtClean="0"/>
              <a:t>Palveluasumisyksikkö</a:t>
            </a:r>
          </a:p>
          <a:p>
            <a:r>
              <a:rPr lang="fi-FI" dirty="0" smtClean="0"/>
              <a:t>Ikääntyneet, vammaiset, vammautuneet, </a:t>
            </a:r>
          </a:p>
          <a:p>
            <a:pPr marL="0" indent="0">
              <a:buNone/>
            </a:pPr>
            <a:r>
              <a:rPr lang="fi-FI" dirty="0" smtClean="0"/>
              <a:t>Alkoholisoituneet, katkaisut, Stopparin tyyliset</a:t>
            </a:r>
          </a:p>
          <a:p>
            <a:pPr marL="0" indent="0">
              <a:buNone/>
            </a:pPr>
            <a:endParaRPr lang="fi-FI" dirty="0"/>
          </a:p>
          <a:p>
            <a:pPr marL="0" indent="0">
              <a:buNone/>
            </a:pPr>
            <a:r>
              <a:rPr lang="fi-FI" dirty="0" smtClean="0"/>
              <a:t>Miten asiakkaaksi ja miten vaikuttaa hoitologistiikassa?</a:t>
            </a:r>
            <a:endParaRPr lang="fi-FI" dirty="0"/>
          </a:p>
        </p:txBody>
      </p:sp>
      <p:sp>
        <p:nvSpPr>
          <p:cNvPr id="4" name="Alatunnisteen paikkamerkki 3"/>
          <p:cNvSpPr>
            <a:spLocks noGrp="1"/>
          </p:cNvSpPr>
          <p:nvPr>
            <p:ph type="ftr" sz="quarter" idx="11"/>
          </p:nvPr>
        </p:nvSpPr>
        <p:spPr/>
        <p:txBody>
          <a:bodyPr/>
          <a:lstStyle/>
          <a:p>
            <a:pPr>
              <a:defRPr/>
            </a:pPr>
            <a:r>
              <a:rPr lang="fi-FI" smtClean="0"/>
              <a:t>Tuula Hovilainen-Kilpinen</a:t>
            </a:r>
            <a:endParaRPr lang="fi-FI"/>
          </a:p>
        </p:txBody>
      </p:sp>
      <p:sp>
        <p:nvSpPr>
          <p:cNvPr id="5" name="Dian numeron paikkamerkki 4"/>
          <p:cNvSpPr>
            <a:spLocks noGrp="1"/>
          </p:cNvSpPr>
          <p:nvPr>
            <p:ph type="sldNum" sz="quarter" idx="12"/>
          </p:nvPr>
        </p:nvSpPr>
        <p:spPr/>
        <p:txBody>
          <a:bodyPr/>
          <a:lstStyle/>
          <a:p>
            <a:pPr>
              <a:defRPr/>
            </a:pPr>
            <a:fld id="{4723A900-0BC3-4B74-BFF6-5DE476D7CCB3}" type="slidenum">
              <a:rPr lang="fi-FI" altLang="fi-FI" smtClean="0"/>
              <a:pPr>
                <a:defRPr/>
              </a:pPr>
              <a:t>18</a:t>
            </a:fld>
            <a:endParaRPr lang="fi-FI" altLang="fi-FI"/>
          </a:p>
        </p:txBody>
      </p:sp>
    </p:spTree>
    <p:extLst>
      <p:ext uri="{BB962C8B-B14F-4D97-AF65-F5344CB8AC3E}">
        <p14:creationId xmlns:p14="http://schemas.microsoft.com/office/powerpoint/2010/main" val="3462620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Soten</a:t>
            </a:r>
            <a:r>
              <a:rPr lang="fi-FI" dirty="0" smtClean="0"/>
              <a:t> keskeinen lainsäädäntö</a:t>
            </a:r>
            <a:endParaRPr lang="fi-FI" dirty="0"/>
          </a:p>
        </p:txBody>
      </p:sp>
      <p:sp>
        <p:nvSpPr>
          <p:cNvPr id="3" name="Sisällön paikkamerkki 2"/>
          <p:cNvSpPr>
            <a:spLocks noGrp="1"/>
          </p:cNvSpPr>
          <p:nvPr>
            <p:ph idx="1"/>
          </p:nvPr>
        </p:nvSpPr>
        <p:spPr/>
        <p:txBody>
          <a:bodyPr/>
          <a:lstStyle/>
          <a:p>
            <a:r>
              <a:rPr lang="fi-FI" dirty="0" smtClean="0"/>
              <a:t>Terveydenhuoltolaki</a:t>
            </a:r>
          </a:p>
          <a:p>
            <a:r>
              <a:rPr lang="fi-FI" dirty="0" smtClean="0"/>
              <a:t>Laki potilaan/ asiakkaan asemasta ja oikeuksista</a:t>
            </a:r>
          </a:p>
          <a:p>
            <a:r>
              <a:rPr lang="fi-FI" dirty="0" smtClean="0"/>
              <a:t>Laki terveydenhuollon ammattihenkilöistä</a:t>
            </a:r>
          </a:p>
          <a:p>
            <a:r>
              <a:rPr lang="fi-FI" dirty="0" smtClean="0"/>
              <a:t>Lääkelaki ja asetus</a:t>
            </a:r>
          </a:p>
          <a:p>
            <a:endParaRPr lang="fi-FI" dirty="0"/>
          </a:p>
          <a:p>
            <a:pPr marL="0" indent="0">
              <a:buNone/>
            </a:pPr>
            <a:endParaRPr lang="fi-FI" dirty="0" smtClean="0"/>
          </a:p>
          <a:p>
            <a:endParaRPr lang="fi-FI" dirty="0"/>
          </a:p>
        </p:txBody>
      </p:sp>
      <p:sp>
        <p:nvSpPr>
          <p:cNvPr id="4" name="Alatunnisteen paikkamerkki 3"/>
          <p:cNvSpPr>
            <a:spLocks noGrp="1"/>
          </p:cNvSpPr>
          <p:nvPr>
            <p:ph type="ftr" sz="quarter" idx="11"/>
          </p:nvPr>
        </p:nvSpPr>
        <p:spPr/>
        <p:txBody>
          <a:bodyPr/>
          <a:lstStyle/>
          <a:p>
            <a:pPr>
              <a:defRPr/>
            </a:pPr>
            <a:r>
              <a:rPr lang="fi-FI" smtClean="0"/>
              <a:t>Tuula Hovilainen-Kilpinen</a:t>
            </a:r>
            <a:endParaRPr lang="fi-FI"/>
          </a:p>
        </p:txBody>
      </p:sp>
      <p:sp>
        <p:nvSpPr>
          <p:cNvPr id="5" name="Dian numeron paikkamerkki 4"/>
          <p:cNvSpPr>
            <a:spLocks noGrp="1"/>
          </p:cNvSpPr>
          <p:nvPr>
            <p:ph type="sldNum" sz="quarter" idx="12"/>
          </p:nvPr>
        </p:nvSpPr>
        <p:spPr/>
        <p:txBody>
          <a:bodyPr/>
          <a:lstStyle/>
          <a:p>
            <a:pPr>
              <a:defRPr/>
            </a:pPr>
            <a:fld id="{4723A900-0BC3-4B74-BFF6-5DE476D7CCB3}" type="slidenum">
              <a:rPr lang="fi-FI" altLang="fi-FI" smtClean="0"/>
              <a:pPr>
                <a:defRPr/>
              </a:pPr>
              <a:t>19</a:t>
            </a:fld>
            <a:endParaRPr lang="fi-FI" altLang="fi-FI"/>
          </a:p>
        </p:txBody>
      </p:sp>
    </p:spTree>
    <p:extLst>
      <p:ext uri="{BB962C8B-B14F-4D97-AF65-F5344CB8AC3E}">
        <p14:creationId xmlns:p14="http://schemas.microsoft.com/office/powerpoint/2010/main" val="29272367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ul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338</TotalTime>
  <Words>661</Words>
  <Application>Microsoft Office PowerPoint</Application>
  <PresentationFormat>Näytössä katseltava diaesitys (4:3)</PresentationFormat>
  <Paragraphs>161</Paragraphs>
  <Slides>19</Slides>
  <Notes>1</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19</vt:i4>
      </vt:variant>
    </vt:vector>
  </HeadingPairs>
  <TitlesOfParts>
    <vt:vector size="26" baseType="lpstr">
      <vt:lpstr>Arial</vt:lpstr>
      <vt:lpstr>Calibri</vt:lpstr>
      <vt:lpstr>Kristen ITC</vt:lpstr>
      <vt:lpstr>Verdana</vt:lpstr>
      <vt:lpstr>Wingdings</vt:lpstr>
      <vt:lpstr>Wingdings 2</vt:lpstr>
      <vt:lpstr>Aspect</vt:lpstr>
      <vt:lpstr>Suomen terveydenhuollon palvelujärjestelmä hoitologistiikan näkökulmasta</vt:lpstr>
      <vt:lpstr>Terveydenhuollon  palvelujärjestelmä, TERVEYDENHUOLTOLAKI 2011</vt:lpstr>
      <vt:lpstr>Palvelujärjestelmän  rakenne</vt:lpstr>
      <vt:lpstr>PowerPoint-esitys</vt:lpstr>
      <vt:lpstr>Perustason terveydenhuoltopalvelut</vt:lpstr>
      <vt:lpstr>Erityispalvelut erikoissairaanhoidossa</vt:lpstr>
      <vt:lpstr>Sote uudistus, tuleeko vai eikä tule?</vt:lpstr>
      <vt:lpstr>Kotona asuva ihminen soten asiakkaana</vt:lpstr>
      <vt:lpstr>Kotihoidon käsitteistöä</vt:lpstr>
      <vt:lpstr>Kotona asuva kotihoidon asiakkaana</vt:lpstr>
      <vt:lpstr>Soten arvot ja periaatteet</vt:lpstr>
      <vt:lpstr>Kotihoito terveydenhuollon palvelujärjestelmän osana, miten kotihoidon asiakkaaksi?</vt:lpstr>
      <vt:lpstr>        mieti pääsevätkö seuraavat asiakasesimerkit kotihoidon asiakkaiksi </vt:lpstr>
      <vt:lpstr>mieti pääsevätkö seuraavat asiakasesimerkit kotihoidon asiakkaiksi</vt:lpstr>
      <vt:lpstr>Kotihoidon tukipalvelut</vt:lpstr>
      <vt:lpstr>Kotihoidon tukipalvelut</vt:lpstr>
      <vt:lpstr>Potilaana sairaalassa</vt:lpstr>
      <vt:lpstr>Asukkaana asumispaalveluyksikössä</vt:lpstr>
      <vt:lpstr>Soten keskeinen lainsäädäntö</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Suomen terveydenhuollon palvelujärjestelmä</dc:title>
  <dc:creator>Tuula</dc:creator>
  <cp:lastModifiedBy>Tuula Hovilainen-Kilpinen</cp:lastModifiedBy>
  <cp:revision>32</cp:revision>
  <dcterms:created xsi:type="dcterms:W3CDTF">2012-02-22T15:06:59Z</dcterms:created>
  <dcterms:modified xsi:type="dcterms:W3CDTF">2020-01-30T19:51:08Z</dcterms:modified>
</cp:coreProperties>
</file>